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6" r:id="rId3"/>
    <p:sldId id="257" r:id="rId4"/>
    <p:sldId id="261" r:id="rId5"/>
    <p:sldId id="292" r:id="rId6"/>
    <p:sldId id="293" r:id="rId7"/>
    <p:sldId id="294" r:id="rId8"/>
    <p:sldId id="296" r:id="rId9"/>
    <p:sldId id="295" r:id="rId10"/>
    <p:sldId id="300" r:id="rId11"/>
    <p:sldId id="301" r:id="rId12"/>
    <p:sldId id="303" r:id="rId13"/>
    <p:sldId id="304" r:id="rId14"/>
    <p:sldId id="305" r:id="rId15"/>
    <p:sldId id="298" r:id="rId16"/>
    <p:sldId id="299" r:id="rId17"/>
    <p:sldId id="297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FF"/>
    <a:srgbClr val="FFCCFF"/>
    <a:srgbClr val="FFBF61"/>
    <a:srgbClr val="FFCC00"/>
    <a:srgbClr val="FFFFCC"/>
    <a:srgbClr val="FF9933"/>
    <a:srgbClr val="FFFFD9"/>
    <a:srgbClr val="FFA953"/>
    <a:srgbClr val="FFDF57"/>
    <a:srgbClr val="D0F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 autoAdjust="0"/>
    <p:restoredTop sz="94400" autoAdjust="0"/>
  </p:normalViewPr>
  <p:slideViewPr>
    <p:cSldViewPr>
      <p:cViewPr>
        <p:scale>
          <a:sx n="90" d="100"/>
          <a:sy n="90" d="100"/>
        </p:scale>
        <p:origin x="-139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156"/>
    </p:cViewPr>
  </p:sorterViewPr>
  <p:notesViewPr>
    <p:cSldViewPr>
      <p:cViewPr varScale="1">
        <p:scale>
          <a:sx n="87" d="100"/>
          <a:sy n="87" d="100"/>
        </p:scale>
        <p:origin x="-3828" y="-78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83A59-FF4B-457F-BCEF-F42C556B3800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3FB56D2-1EC3-43A0-BAC7-492E6A8A15C7}">
      <dgm:prSet phldrT="[Text]"/>
      <dgm:spPr/>
      <dgm:t>
        <a:bodyPr/>
        <a:lstStyle/>
        <a:p>
          <a:r>
            <a:rPr lang="en-US" dirty="0" smtClean="0"/>
            <a:t>HPU mission</a:t>
          </a:r>
          <a:endParaRPr lang="en-US" dirty="0"/>
        </a:p>
      </dgm:t>
    </dgm:pt>
    <dgm:pt modelId="{3DE1C8C7-5EC7-4348-9698-847DA4B3D102}" type="parTrans" cxnId="{F4E474BB-64AA-49F4-A69B-5F9DCB8E0B0D}">
      <dgm:prSet/>
      <dgm:spPr/>
      <dgm:t>
        <a:bodyPr/>
        <a:lstStyle/>
        <a:p>
          <a:endParaRPr lang="en-US"/>
        </a:p>
      </dgm:t>
    </dgm:pt>
    <dgm:pt modelId="{810D6388-07D8-4880-8359-06C928A38F85}" type="sibTrans" cxnId="{F4E474BB-64AA-49F4-A69B-5F9DCB8E0B0D}">
      <dgm:prSet/>
      <dgm:spPr/>
      <dgm:t>
        <a:bodyPr/>
        <a:lstStyle/>
        <a:p>
          <a:endParaRPr lang="en-US"/>
        </a:p>
      </dgm:t>
    </dgm:pt>
    <dgm:pt modelId="{D645BE27-A7FA-4B81-95DB-8158525F7AFF}" type="asst">
      <dgm:prSet phldrT="[Text]"/>
      <dgm:spPr/>
      <dgm:t>
        <a:bodyPr/>
        <a:lstStyle/>
        <a:p>
          <a:r>
            <a:rPr lang="en-US" dirty="0" smtClean="0"/>
            <a:t>Graduation</a:t>
          </a:r>
          <a:endParaRPr lang="en-US" dirty="0"/>
        </a:p>
      </dgm:t>
    </dgm:pt>
    <dgm:pt modelId="{BD46CCA0-9480-4513-9AE1-8871FDE47125}" type="parTrans" cxnId="{8F5AFAFD-6C1A-48CE-A651-65041588351F}">
      <dgm:prSet/>
      <dgm:spPr/>
      <dgm:t>
        <a:bodyPr/>
        <a:lstStyle/>
        <a:p>
          <a:endParaRPr lang="en-US"/>
        </a:p>
      </dgm:t>
    </dgm:pt>
    <dgm:pt modelId="{03142767-D2AA-4029-A200-3CDB2A36EF1A}" type="sibTrans" cxnId="{8F5AFAFD-6C1A-48CE-A651-65041588351F}">
      <dgm:prSet/>
      <dgm:spPr/>
      <dgm:t>
        <a:bodyPr/>
        <a:lstStyle/>
        <a:p>
          <a:endParaRPr lang="en-US"/>
        </a:p>
      </dgm:t>
    </dgm:pt>
    <dgm:pt modelId="{4DE3513F-F9FD-430B-8010-B0E60C4DA379}" type="asst">
      <dgm:prSet phldrT="[Text]"/>
      <dgm:spPr/>
      <dgm:t>
        <a:bodyPr/>
        <a:lstStyle/>
        <a:p>
          <a:r>
            <a:rPr lang="en-US" dirty="0" smtClean="0"/>
            <a:t>Satisfaction</a:t>
          </a:r>
          <a:endParaRPr lang="en-US" dirty="0"/>
        </a:p>
      </dgm:t>
    </dgm:pt>
    <dgm:pt modelId="{6AEDAA06-5926-4BB4-B0B3-FB7A1BF6E1DC}" type="parTrans" cxnId="{9612623D-C31D-40A3-9567-3818772C3727}">
      <dgm:prSet/>
      <dgm:spPr/>
      <dgm:t>
        <a:bodyPr/>
        <a:lstStyle/>
        <a:p>
          <a:endParaRPr lang="en-US"/>
        </a:p>
      </dgm:t>
    </dgm:pt>
    <dgm:pt modelId="{CA664466-8266-4C2E-B414-E6497AAAB188}" type="sibTrans" cxnId="{9612623D-C31D-40A3-9567-3818772C3727}">
      <dgm:prSet/>
      <dgm:spPr/>
      <dgm:t>
        <a:bodyPr/>
        <a:lstStyle/>
        <a:p>
          <a:endParaRPr lang="en-US"/>
        </a:p>
      </dgm:t>
    </dgm:pt>
    <dgm:pt modelId="{C1DB5E7B-F6F6-4066-9ADA-2C821AE155C5}" type="asst">
      <dgm:prSet phldrT="[Text]"/>
      <dgm:spPr/>
      <dgm:t>
        <a:bodyPr/>
        <a:lstStyle/>
        <a:p>
          <a:r>
            <a:rPr lang="en-US" dirty="0" smtClean="0"/>
            <a:t>Engagement</a:t>
          </a:r>
          <a:endParaRPr lang="en-US" dirty="0"/>
        </a:p>
      </dgm:t>
    </dgm:pt>
    <dgm:pt modelId="{51486868-9F40-4C39-9884-D09D5BE7A2FA}" type="parTrans" cxnId="{2C6E7D92-67F0-442F-BE90-46BF8DCC7E14}">
      <dgm:prSet/>
      <dgm:spPr/>
      <dgm:t>
        <a:bodyPr/>
        <a:lstStyle/>
        <a:p>
          <a:endParaRPr lang="en-US"/>
        </a:p>
      </dgm:t>
    </dgm:pt>
    <dgm:pt modelId="{D98A0A5A-02A0-42DC-BA45-F7082EEB352E}" type="sibTrans" cxnId="{2C6E7D92-67F0-442F-BE90-46BF8DCC7E14}">
      <dgm:prSet/>
      <dgm:spPr/>
      <dgm:t>
        <a:bodyPr/>
        <a:lstStyle/>
        <a:p>
          <a:endParaRPr lang="en-US"/>
        </a:p>
      </dgm:t>
    </dgm:pt>
    <dgm:pt modelId="{9AA7D49E-D054-48E8-B242-9EF2F8E06B77}" type="asst">
      <dgm:prSet phldrT="[Text]"/>
      <dgm:spPr/>
      <dgm:t>
        <a:bodyPr/>
        <a:lstStyle/>
        <a:p>
          <a:r>
            <a:rPr lang="en-US" dirty="0" smtClean="0"/>
            <a:t>ILOs</a:t>
          </a:r>
          <a:endParaRPr lang="en-US" dirty="0"/>
        </a:p>
      </dgm:t>
    </dgm:pt>
    <dgm:pt modelId="{45B6C8D8-53D4-401E-9F60-7125350B7B92}" type="parTrans" cxnId="{27F51C98-204B-425A-BAD9-A7EF7CAEEAE3}">
      <dgm:prSet/>
      <dgm:spPr/>
      <dgm:t>
        <a:bodyPr/>
        <a:lstStyle/>
        <a:p>
          <a:endParaRPr lang="en-US"/>
        </a:p>
      </dgm:t>
    </dgm:pt>
    <dgm:pt modelId="{D196D63D-AD0B-47E7-8DC6-0ECE6CB816D5}" type="sibTrans" cxnId="{27F51C98-204B-425A-BAD9-A7EF7CAEEAE3}">
      <dgm:prSet/>
      <dgm:spPr/>
      <dgm:t>
        <a:bodyPr/>
        <a:lstStyle/>
        <a:p>
          <a:endParaRPr lang="en-US"/>
        </a:p>
      </dgm:t>
    </dgm:pt>
    <dgm:pt modelId="{64E85EA2-0E51-4561-A777-13C428E459A7}" type="asst">
      <dgm:prSet phldrT="[Text]"/>
      <dgm:spPr/>
      <dgm:t>
        <a:bodyPr/>
        <a:lstStyle/>
        <a:p>
          <a:r>
            <a:rPr lang="en-US" dirty="0" err="1" smtClean="0"/>
            <a:t>GenEd</a:t>
          </a:r>
          <a:r>
            <a:rPr lang="en-US" dirty="0" smtClean="0"/>
            <a:t> PLOs</a:t>
          </a:r>
          <a:endParaRPr lang="en-US" dirty="0"/>
        </a:p>
      </dgm:t>
    </dgm:pt>
    <dgm:pt modelId="{DF6F1F03-F0C4-4209-AE46-B6A0D33621B4}" type="parTrans" cxnId="{829FD573-6DF7-4334-AF0B-535F8BFC6360}">
      <dgm:prSet/>
      <dgm:spPr/>
      <dgm:t>
        <a:bodyPr/>
        <a:lstStyle/>
        <a:p>
          <a:endParaRPr lang="en-US"/>
        </a:p>
      </dgm:t>
    </dgm:pt>
    <dgm:pt modelId="{03843584-729A-41A8-896A-A2C04F433578}" type="sibTrans" cxnId="{829FD573-6DF7-4334-AF0B-535F8BFC6360}">
      <dgm:prSet/>
      <dgm:spPr/>
      <dgm:t>
        <a:bodyPr/>
        <a:lstStyle/>
        <a:p>
          <a:endParaRPr lang="en-US"/>
        </a:p>
      </dgm:t>
    </dgm:pt>
    <dgm:pt modelId="{70FF480A-DF80-43C6-A1A3-1102D7D6BDA8}" type="asst">
      <dgm:prSet phldrT="[Text]"/>
      <dgm:spPr/>
      <dgm:t>
        <a:bodyPr/>
        <a:lstStyle/>
        <a:p>
          <a:r>
            <a:rPr lang="en-US" dirty="0" smtClean="0"/>
            <a:t>Major PLOs</a:t>
          </a:r>
          <a:endParaRPr lang="en-US" dirty="0"/>
        </a:p>
      </dgm:t>
    </dgm:pt>
    <dgm:pt modelId="{3B8D415E-5B33-49C7-94F4-E78663D0A032}" type="parTrans" cxnId="{D5F1F2FA-3FD6-4081-B6B1-A13B259D4BDD}">
      <dgm:prSet/>
      <dgm:spPr/>
      <dgm:t>
        <a:bodyPr/>
        <a:lstStyle/>
        <a:p>
          <a:endParaRPr lang="en-US"/>
        </a:p>
      </dgm:t>
    </dgm:pt>
    <dgm:pt modelId="{4FA75E64-9278-456E-A9A0-068ED045A710}" type="sibTrans" cxnId="{D5F1F2FA-3FD6-4081-B6B1-A13B259D4BDD}">
      <dgm:prSet/>
      <dgm:spPr/>
      <dgm:t>
        <a:bodyPr/>
        <a:lstStyle/>
        <a:p>
          <a:endParaRPr lang="en-US"/>
        </a:p>
      </dgm:t>
    </dgm:pt>
    <dgm:pt modelId="{BC6B2714-A1C0-43E8-8B42-34017B8C5B6B}" type="asst">
      <dgm:prSet phldrT="[Text]"/>
      <dgm:spPr/>
      <dgm:t>
        <a:bodyPr/>
        <a:lstStyle/>
        <a:p>
          <a:r>
            <a:rPr lang="en-US" dirty="0" smtClean="0"/>
            <a:t>Co-curricular PLOs</a:t>
          </a:r>
          <a:endParaRPr lang="en-US" dirty="0"/>
        </a:p>
      </dgm:t>
    </dgm:pt>
    <dgm:pt modelId="{FBCAD2C7-E09A-4FB4-BBF3-AB939EB8BDF8}" type="parTrans" cxnId="{1C9037B1-DF26-49C7-8F34-AC148168F7E7}">
      <dgm:prSet/>
      <dgm:spPr/>
      <dgm:t>
        <a:bodyPr/>
        <a:lstStyle/>
        <a:p>
          <a:endParaRPr lang="en-US"/>
        </a:p>
      </dgm:t>
    </dgm:pt>
    <dgm:pt modelId="{361921E5-8383-4204-B9C4-12FFA3514A3C}" type="sibTrans" cxnId="{1C9037B1-DF26-49C7-8F34-AC148168F7E7}">
      <dgm:prSet/>
      <dgm:spPr/>
      <dgm:t>
        <a:bodyPr/>
        <a:lstStyle/>
        <a:p>
          <a:endParaRPr lang="en-US"/>
        </a:p>
      </dgm:t>
    </dgm:pt>
    <dgm:pt modelId="{C04571B3-6413-44A8-8C00-B36CFD8C584B}" type="asst">
      <dgm:prSet phldrT="[Text]"/>
      <dgm:spPr/>
      <dgm:t>
        <a:bodyPr/>
        <a:lstStyle/>
        <a:p>
          <a:r>
            <a:rPr lang="en-US" dirty="0" smtClean="0"/>
            <a:t>CLOs</a:t>
          </a:r>
          <a:endParaRPr lang="en-US" dirty="0"/>
        </a:p>
      </dgm:t>
    </dgm:pt>
    <dgm:pt modelId="{F40486C6-D058-4091-9C64-EFCBD3809132}" type="parTrans" cxnId="{229E86DE-9E48-433B-B1D0-A25FC484C4F0}">
      <dgm:prSet/>
      <dgm:spPr/>
      <dgm:t>
        <a:bodyPr/>
        <a:lstStyle/>
        <a:p>
          <a:endParaRPr lang="en-US"/>
        </a:p>
      </dgm:t>
    </dgm:pt>
    <dgm:pt modelId="{6878F767-0997-4265-BDEC-D85AA664A946}" type="sibTrans" cxnId="{229E86DE-9E48-433B-B1D0-A25FC484C4F0}">
      <dgm:prSet/>
      <dgm:spPr/>
      <dgm:t>
        <a:bodyPr/>
        <a:lstStyle/>
        <a:p>
          <a:endParaRPr lang="en-US"/>
        </a:p>
      </dgm:t>
    </dgm:pt>
    <dgm:pt modelId="{C62135A2-DB0B-4343-94B6-15A223CB81CA}" type="asst">
      <dgm:prSet phldrT="[Text]"/>
      <dgm:spPr/>
      <dgm:t>
        <a:bodyPr/>
        <a:lstStyle/>
        <a:p>
          <a:r>
            <a:rPr lang="en-US" dirty="0" smtClean="0"/>
            <a:t>CLOs</a:t>
          </a:r>
          <a:endParaRPr lang="en-US" dirty="0"/>
        </a:p>
      </dgm:t>
    </dgm:pt>
    <dgm:pt modelId="{D470BA82-C116-4EC4-AB96-6C807FF3F934}" type="parTrans" cxnId="{DC5177B9-82F4-49C3-BBFC-AC5395E46D17}">
      <dgm:prSet/>
      <dgm:spPr/>
      <dgm:t>
        <a:bodyPr/>
        <a:lstStyle/>
        <a:p>
          <a:endParaRPr lang="en-US"/>
        </a:p>
      </dgm:t>
    </dgm:pt>
    <dgm:pt modelId="{57C989C0-ADA1-4CBF-A098-894E118742D4}" type="sibTrans" cxnId="{DC5177B9-82F4-49C3-BBFC-AC5395E46D17}">
      <dgm:prSet/>
      <dgm:spPr/>
      <dgm:t>
        <a:bodyPr/>
        <a:lstStyle/>
        <a:p>
          <a:endParaRPr lang="en-US"/>
        </a:p>
      </dgm:t>
    </dgm:pt>
    <dgm:pt modelId="{DD3075A3-3B6C-4B04-BCF5-D1E2B3F92227}" type="asst">
      <dgm:prSet phldrT="[Text]"/>
      <dgm:spPr/>
      <dgm:t>
        <a:bodyPr/>
        <a:lstStyle/>
        <a:p>
          <a:r>
            <a:rPr lang="en-US" dirty="0" smtClean="0"/>
            <a:t>Activity SLOs</a:t>
          </a:r>
          <a:endParaRPr lang="en-US" dirty="0"/>
        </a:p>
      </dgm:t>
    </dgm:pt>
    <dgm:pt modelId="{9472C703-65C0-411F-AE4E-FC1C3D9EEC07}" type="parTrans" cxnId="{FCC1DB29-D277-45C0-8754-E7BA27B3D92E}">
      <dgm:prSet/>
      <dgm:spPr/>
      <dgm:t>
        <a:bodyPr/>
        <a:lstStyle/>
        <a:p>
          <a:endParaRPr lang="en-US"/>
        </a:p>
      </dgm:t>
    </dgm:pt>
    <dgm:pt modelId="{0A2FE706-BE99-44BC-A858-CAB5D6D3B958}" type="sibTrans" cxnId="{FCC1DB29-D277-45C0-8754-E7BA27B3D92E}">
      <dgm:prSet/>
      <dgm:spPr/>
      <dgm:t>
        <a:bodyPr/>
        <a:lstStyle/>
        <a:p>
          <a:endParaRPr lang="en-US"/>
        </a:p>
      </dgm:t>
    </dgm:pt>
    <dgm:pt modelId="{9F9F3A0B-F9FF-490D-9866-DBF62078CA53}" type="asst">
      <dgm:prSet phldrT="[Text]"/>
      <dgm:spPr/>
      <dgm:t>
        <a:bodyPr/>
        <a:lstStyle/>
        <a:p>
          <a:r>
            <a:rPr lang="en-US" dirty="0" smtClean="0"/>
            <a:t>Activity SLOs</a:t>
          </a:r>
          <a:endParaRPr lang="en-US" dirty="0"/>
        </a:p>
      </dgm:t>
    </dgm:pt>
    <dgm:pt modelId="{DBDADBED-2C03-4EEC-AFF4-9AB078E609DF}" type="parTrans" cxnId="{CBCC3579-F2D2-46E8-8E06-25F24CC0447D}">
      <dgm:prSet/>
      <dgm:spPr/>
      <dgm:t>
        <a:bodyPr/>
        <a:lstStyle/>
        <a:p>
          <a:endParaRPr lang="en-US"/>
        </a:p>
      </dgm:t>
    </dgm:pt>
    <dgm:pt modelId="{419D3437-2AFF-46D8-BB34-1ECCCCE37918}" type="sibTrans" cxnId="{CBCC3579-F2D2-46E8-8E06-25F24CC0447D}">
      <dgm:prSet/>
      <dgm:spPr/>
      <dgm:t>
        <a:bodyPr/>
        <a:lstStyle/>
        <a:p>
          <a:endParaRPr lang="en-US"/>
        </a:p>
      </dgm:t>
    </dgm:pt>
    <dgm:pt modelId="{22F14558-7B9D-47C9-9E2C-05796A0FF12F}" type="asst">
      <dgm:prSet phldrT="[Text]"/>
      <dgm:spPr/>
      <dgm:t>
        <a:bodyPr/>
        <a:lstStyle/>
        <a:p>
          <a:r>
            <a:rPr lang="en-US" dirty="0" smtClean="0"/>
            <a:t>CLOs</a:t>
          </a:r>
          <a:endParaRPr lang="en-US" dirty="0"/>
        </a:p>
      </dgm:t>
    </dgm:pt>
    <dgm:pt modelId="{634A7172-B44A-4D38-BEA0-B88918F0C0A6}" type="parTrans" cxnId="{C89A0D21-9CEF-4D47-A67E-5C73CB29DB01}">
      <dgm:prSet/>
      <dgm:spPr/>
      <dgm:t>
        <a:bodyPr/>
        <a:lstStyle/>
        <a:p>
          <a:endParaRPr lang="en-US"/>
        </a:p>
      </dgm:t>
    </dgm:pt>
    <dgm:pt modelId="{BF8623B7-45E6-423F-AC05-28B5EF96B869}" type="sibTrans" cxnId="{C89A0D21-9CEF-4D47-A67E-5C73CB29DB01}">
      <dgm:prSet/>
      <dgm:spPr/>
      <dgm:t>
        <a:bodyPr/>
        <a:lstStyle/>
        <a:p>
          <a:endParaRPr lang="en-US"/>
        </a:p>
      </dgm:t>
    </dgm:pt>
    <dgm:pt modelId="{400A2BBA-C2C3-463E-8615-0A4BC7BCAAD3}" type="asst">
      <dgm:prSet phldrT="[Text]"/>
      <dgm:spPr/>
      <dgm:t>
        <a:bodyPr/>
        <a:lstStyle/>
        <a:p>
          <a:r>
            <a:rPr lang="en-US" dirty="0" smtClean="0"/>
            <a:t>CLOs</a:t>
          </a:r>
          <a:endParaRPr lang="en-US" dirty="0"/>
        </a:p>
      </dgm:t>
    </dgm:pt>
    <dgm:pt modelId="{8A02D4FD-4142-45A6-8B28-8CB261C1253D}" type="parTrans" cxnId="{49070361-21D2-4BE4-9BC6-A0843C218ECD}">
      <dgm:prSet/>
      <dgm:spPr/>
      <dgm:t>
        <a:bodyPr/>
        <a:lstStyle/>
        <a:p>
          <a:endParaRPr lang="en-US"/>
        </a:p>
      </dgm:t>
    </dgm:pt>
    <dgm:pt modelId="{AC56DDCD-F1FD-4E24-8D4A-D9E27E35E8A4}" type="sibTrans" cxnId="{49070361-21D2-4BE4-9BC6-A0843C218ECD}">
      <dgm:prSet/>
      <dgm:spPr/>
      <dgm:t>
        <a:bodyPr/>
        <a:lstStyle/>
        <a:p>
          <a:endParaRPr lang="en-US"/>
        </a:p>
      </dgm:t>
    </dgm:pt>
    <dgm:pt modelId="{6EAB8DF6-E9AF-4FBE-A5B1-5EF4775AE35D}" type="pres">
      <dgm:prSet presAssocID="{64583A59-FF4B-457F-BCEF-F42C556B38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8FBFDB-3D7D-4596-B226-AA972B978B36}" type="pres">
      <dgm:prSet presAssocID="{B3FB56D2-1EC3-43A0-BAC7-492E6A8A15C7}" presName="hierRoot1" presStyleCnt="0">
        <dgm:presLayoutVars>
          <dgm:hierBranch val="init"/>
        </dgm:presLayoutVars>
      </dgm:prSet>
      <dgm:spPr/>
    </dgm:pt>
    <dgm:pt modelId="{05CFB627-CDF0-4BE4-8D7F-7DD264DB7054}" type="pres">
      <dgm:prSet presAssocID="{B3FB56D2-1EC3-43A0-BAC7-492E6A8A15C7}" presName="rootComposite1" presStyleCnt="0"/>
      <dgm:spPr/>
    </dgm:pt>
    <dgm:pt modelId="{2A99BFCA-F76B-4BEE-B0C5-A4C0EA87F5E1}" type="pres">
      <dgm:prSet presAssocID="{B3FB56D2-1EC3-43A0-BAC7-492E6A8A15C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D2E8F1-331D-4FE2-A8F7-B9583BA0B8BE}" type="pres">
      <dgm:prSet presAssocID="{B3FB56D2-1EC3-43A0-BAC7-492E6A8A15C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43D8B3-E2F8-4710-953E-57A83E881264}" type="pres">
      <dgm:prSet presAssocID="{B3FB56D2-1EC3-43A0-BAC7-492E6A8A15C7}" presName="hierChild2" presStyleCnt="0"/>
      <dgm:spPr/>
    </dgm:pt>
    <dgm:pt modelId="{C0F1AC77-B5E1-4B23-B997-66CB0F770FB0}" type="pres">
      <dgm:prSet presAssocID="{B3FB56D2-1EC3-43A0-BAC7-492E6A8A15C7}" presName="hierChild3" presStyleCnt="0"/>
      <dgm:spPr/>
    </dgm:pt>
    <dgm:pt modelId="{43D8B008-19F4-4B26-B315-0BAADD7803EE}" type="pres">
      <dgm:prSet presAssocID="{BD46CCA0-9480-4513-9AE1-8871FDE47125}" presName="Name111" presStyleLbl="parChTrans1D2" presStyleIdx="0" presStyleCnt="4"/>
      <dgm:spPr/>
      <dgm:t>
        <a:bodyPr/>
        <a:lstStyle/>
        <a:p>
          <a:endParaRPr lang="en-US"/>
        </a:p>
      </dgm:t>
    </dgm:pt>
    <dgm:pt modelId="{2E27A59B-9921-429B-B21A-C4D026742492}" type="pres">
      <dgm:prSet presAssocID="{D645BE27-A7FA-4B81-95DB-8158525F7AFF}" presName="hierRoot3" presStyleCnt="0">
        <dgm:presLayoutVars>
          <dgm:hierBranch val="init"/>
        </dgm:presLayoutVars>
      </dgm:prSet>
      <dgm:spPr/>
    </dgm:pt>
    <dgm:pt modelId="{E4DE4D2F-460F-4E1C-9576-31EA50FB07FD}" type="pres">
      <dgm:prSet presAssocID="{D645BE27-A7FA-4B81-95DB-8158525F7AFF}" presName="rootComposite3" presStyleCnt="0"/>
      <dgm:spPr/>
    </dgm:pt>
    <dgm:pt modelId="{5F584CD0-53B7-4BD4-92FC-615A34360236}" type="pres">
      <dgm:prSet presAssocID="{D645BE27-A7FA-4B81-95DB-8158525F7AFF}" presName="rootText3" presStyleLbl="asst1" presStyleIdx="0" presStyleCnt="13" custLinFactNeighborX="-41567" custLinFactNeighborY="40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ED44B-16E0-4805-9597-098E562C2BF9}" type="pres">
      <dgm:prSet presAssocID="{D645BE27-A7FA-4B81-95DB-8158525F7AFF}" presName="rootConnector3" presStyleLbl="asst1" presStyleIdx="0" presStyleCnt="13"/>
      <dgm:spPr/>
      <dgm:t>
        <a:bodyPr/>
        <a:lstStyle/>
        <a:p>
          <a:endParaRPr lang="en-US"/>
        </a:p>
      </dgm:t>
    </dgm:pt>
    <dgm:pt modelId="{1D0E33E4-003C-40D1-A417-28521EEC8BE6}" type="pres">
      <dgm:prSet presAssocID="{D645BE27-A7FA-4B81-95DB-8158525F7AFF}" presName="hierChild6" presStyleCnt="0"/>
      <dgm:spPr/>
    </dgm:pt>
    <dgm:pt modelId="{4804E360-BE0E-4927-B500-6F747366C3EB}" type="pres">
      <dgm:prSet presAssocID="{D645BE27-A7FA-4B81-95DB-8158525F7AFF}" presName="hierChild7" presStyleCnt="0"/>
      <dgm:spPr/>
    </dgm:pt>
    <dgm:pt modelId="{CA2B0684-7AED-4189-A33F-A8655AA03DDA}" type="pres">
      <dgm:prSet presAssocID="{6AEDAA06-5926-4BB4-B0B3-FB7A1BF6E1DC}" presName="Name111" presStyleLbl="parChTrans1D2" presStyleIdx="1" presStyleCnt="4"/>
      <dgm:spPr/>
      <dgm:t>
        <a:bodyPr/>
        <a:lstStyle/>
        <a:p>
          <a:endParaRPr lang="en-US"/>
        </a:p>
      </dgm:t>
    </dgm:pt>
    <dgm:pt modelId="{FD4ABF61-2595-4625-B240-35233BCD0771}" type="pres">
      <dgm:prSet presAssocID="{4DE3513F-F9FD-430B-8010-B0E60C4DA379}" presName="hierRoot3" presStyleCnt="0">
        <dgm:presLayoutVars>
          <dgm:hierBranch val="init"/>
        </dgm:presLayoutVars>
      </dgm:prSet>
      <dgm:spPr/>
    </dgm:pt>
    <dgm:pt modelId="{86843B6C-0FA8-4CFD-8BB5-FC6848569061}" type="pres">
      <dgm:prSet presAssocID="{4DE3513F-F9FD-430B-8010-B0E60C4DA379}" presName="rootComposite3" presStyleCnt="0"/>
      <dgm:spPr/>
    </dgm:pt>
    <dgm:pt modelId="{3957C759-753F-4B9A-85E4-24058CBFDFBC}" type="pres">
      <dgm:prSet presAssocID="{4DE3513F-F9FD-430B-8010-B0E60C4DA379}" presName="rootText3" presStyleLbl="asst1" presStyleIdx="1" presStyleCnt="13" custLinFactX="-106895" custLinFactNeighborX="-200000" custLinFactNeighborY="40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99D19B-E067-4472-B278-91F65CA0BC61}" type="pres">
      <dgm:prSet presAssocID="{4DE3513F-F9FD-430B-8010-B0E60C4DA379}" presName="rootConnector3" presStyleLbl="asst1" presStyleIdx="1" presStyleCnt="13"/>
      <dgm:spPr/>
      <dgm:t>
        <a:bodyPr/>
        <a:lstStyle/>
        <a:p>
          <a:endParaRPr lang="en-US"/>
        </a:p>
      </dgm:t>
    </dgm:pt>
    <dgm:pt modelId="{A56CF806-22E7-4051-8ED2-604963CCA979}" type="pres">
      <dgm:prSet presAssocID="{4DE3513F-F9FD-430B-8010-B0E60C4DA379}" presName="hierChild6" presStyleCnt="0"/>
      <dgm:spPr/>
    </dgm:pt>
    <dgm:pt modelId="{9FDC5935-5819-420F-A450-87233F915BFF}" type="pres">
      <dgm:prSet presAssocID="{4DE3513F-F9FD-430B-8010-B0E60C4DA379}" presName="hierChild7" presStyleCnt="0"/>
      <dgm:spPr/>
    </dgm:pt>
    <dgm:pt modelId="{4D35A9DE-F087-4276-B8DB-3531095AB605}" type="pres">
      <dgm:prSet presAssocID="{51486868-9F40-4C39-9884-D09D5BE7A2FA}" presName="Name111" presStyleLbl="parChTrans1D2" presStyleIdx="2" presStyleCnt="4"/>
      <dgm:spPr/>
      <dgm:t>
        <a:bodyPr/>
        <a:lstStyle/>
        <a:p>
          <a:endParaRPr lang="en-US"/>
        </a:p>
      </dgm:t>
    </dgm:pt>
    <dgm:pt modelId="{B5759971-0734-4FBC-97A9-9FDBFE689DA5}" type="pres">
      <dgm:prSet presAssocID="{C1DB5E7B-F6F6-4066-9ADA-2C821AE155C5}" presName="hierRoot3" presStyleCnt="0">
        <dgm:presLayoutVars>
          <dgm:hierBranch val="init"/>
        </dgm:presLayoutVars>
      </dgm:prSet>
      <dgm:spPr/>
    </dgm:pt>
    <dgm:pt modelId="{9E8E7037-D0AF-478A-94D9-501343CC6892}" type="pres">
      <dgm:prSet presAssocID="{C1DB5E7B-F6F6-4066-9ADA-2C821AE155C5}" presName="rootComposite3" presStyleCnt="0"/>
      <dgm:spPr/>
    </dgm:pt>
    <dgm:pt modelId="{32D1AE6A-A2A0-4C14-9A3E-B85B374B2FCF}" type="pres">
      <dgm:prSet presAssocID="{C1DB5E7B-F6F6-4066-9ADA-2C821AE155C5}" presName="rootText3" presStyleLbl="asst1" presStyleIdx="2" presStyleCnt="13" custLinFactX="179594" custLinFactY="-37960" custLinFactNeighborX="2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B60C2A-2BFB-4B91-AD50-228A99035562}" type="pres">
      <dgm:prSet presAssocID="{C1DB5E7B-F6F6-4066-9ADA-2C821AE155C5}" presName="rootConnector3" presStyleLbl="asst1" presStyleIdx="2" presStyleCnt="13"/>
      <dgm:spPr/>
      <dgm:t>
        <a:bodyPr/>
        <a:lstStyle/>
        <a:p>
          <a:endParaRPr lang="en-US"/>
        </a:p>
      </dgm:t>
    </dgm:pt>
    <dgm:pt modelId="{FE9B2122-0948-4543-9058-0BEC12B1F34D}" type="pres">
      <dgm:prSet presAssocID="{C1DB5E7B-F6F6-4066-9ADA-2C821AE155C5}" presName="hierChild6" presStyleCnt="0"/>
      <dgm:spPr/>
    </dgm:pt>
    <dgm:pt modelId="{19A97BBB-4C7D-4F32-9B8A-14EBCDC434BC}" type="pres">
      <dgm:prSet presAssocID="{C1DB5E7B-F6F6-4066-9ADA-2C821AE155C5}" presName="hierChild7" presStyleCnt="0"/>
      <dgm:spPr/>
    </dgm:pt>
    <dgm:pt modelId="{C12948C0-10B8-4944-888F-225C30F05F17}" type="pres">
      <dgm:prSet presAssocID="{45B6C8D8-53D4-401E-9F60-7125350B7B92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9302CC1D-4463-4D3B-9430-8FE6B1ADEC2D}" type="pres">
      <dgm:prSet presAssocID="{9AA7D49E-D054-48E8-B242-9EF2F8E06B77}" presName="hierRoot3" presStyleCnt="0">
        <dgm:presLayoutVars>
          <dgm:hierBranch val="init"/>
        </dgm:presLayoutVars>
      </dgm:prSet>
      <dgm:spPr/>
    </dgm:pt>
    <dgm:pt modelId="{B19EB5CE-1488-4099-BCA8-60A1CB701624}" type="pres">
      <dgm:prSet presAssocID="{9AA7D49E-D054-48E8-B242-9EF2F8E06B77}" presName="rootComposite3" presStyleCnt="0"/>
      <dgm:spPr/>
    </dgm:pt>
    <dgm:pt modelId="{2F8EB57D-7221-4C55-B845-C9D4C6BB8A81}" type="pres">
      <dgm:prSet presAssocID="{9AA7D49E-D054-48E8-B242-9EF2F8E06B77}" presName="rootText3" presStyleLbl="asst1" presStyleIdx="3" presStyleCnt="13" custLinFactX="-40139" custLinFactY="-3752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D13558-16D9-4510-BFCF-37D9E102453B}" type="pres">
      <dgm:prSet presAssocID="{9AA7D49E-D054-48E8-B242-9EF2F8E06B77}" presName="rootConnector3" presStyleLbl="asst1" presStyleIdx="3" presStyleCnt="13"/>
      <dgm:spPr/>
      <dgm:t>
        <a:bodyPr/>
        <a:lstStyle/>
        <a:p>
          <a:endParaRPr lang="en-US"/>
        </a:p>
      </dgm:t>
    </dgm:pt>
    <dgm:pt modelId="{FBA412AF-0EF0-4514-BA1D-B2870819092E}" type="pres">
      <dgm:prSet presAssocID="{9AA7D49E-D054-48E8-B242-9EF2F8E06B77}" presName="hierChild6" presStyleCnt="0"/>
      <dgm:spPr/>
    </dgm:pt>
    <dgm:pt modelId="{3CF56EE3-EFAD-448E-BE31-0B94A7294177}" type="pres">
      <dgm:prSet presAssocID="{9AA7D49E-D054-48E8-B242-9EF2F8E06B77}" presName="hierChild7" presStyleCnt="0"/>
      <dgm:spPr/>
    </dgm:pt>
    <dgm:pt modelId="{5002257F-78E5-4CBF-980E-3D38B57875B1}" type="pres">
      <dgm:prSet presAssocID="{DF6F1F03-F0C4-4209-AE46-B6A0D33621B4}" presName="Name111" presStyleLbl="parChTrans1D3" presStyleIdx="0" presStyleCnt="3"/>
      <dgm:spPr/>
      <dgm:t>
        <a:bodyPr/>
        <a:lstStyle/>
        <a:p>
          <a:endParaRPr lang="en-US"/>
        </a:p>
      </dgm:t>
    </dgm:pt>
    <dgm:pt modelId="{910A4B47-234F-42AC-B5EB-E5989BB661C6}" type="pres">
      <dgm:prSet presAssocID="{64E85EA2-0E51-4561-A777-13C428E459A7}" presName="hierRoot3" presStyleCnt="0">
        <dgm:presLayoutVars>
          <dgm:hierBranch val="init"/>
        </dgm:presLayoutVars>
      </dgm:prSet>
      <dgm:spPr/>
    </dgm:pt>
    <dgm:pt modelId="{2893AEF3-BA7E-408E-8258-748016E4E60A}" type="pres">
      <dgm:prSet presAssocID="{64E85EA2-0E51-4561-A777-13C428E459A7}" presName="rootComposite3" presStyleCnt="0"/>
      <dgm:spPr/>
    </dgm:pt>
    <dgm:pt modelId="{9318AAE9-0415-48B8-A060-0B42777C63BF}" type="pres">
      <dgm:prSet presAssocID="{64E85EA2-0E51-4561-A777-13C428E459A7}" presName="rootText3" presStyleLbl="asst1" presStyleIdx="4" presStyleCnt="13" custLinFactNeighborX="-94328" custLinFactNeighborY="-98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890139-190E-427A-AD5C-6E79F092973E}" type="pres">
      <dgm:prSet presAssocID="{64E85EA2-0E51-4561-A777-13C428E459A7}" presName="rootConnector3" presStyleLbl="asst1" presStyleIdx="4" presStyleCnt="13"/>
      <dgm:spPr/>
      <dgm:t>
        <a:bodyPr/>
        <a:lstStyle/>
        <a:p>
          <a:endParaRPr lang="en-US"/>
        </a:p>
      </dgm:t>
    </dgm:pt>
    <dgm:pt modelId="{19F85B6B-84BD-4E4F-8F21-2C1B82E6C038}" type="pres">
      <dgm:prSet presAssocID="{64E85EA2-0E51-4561-A777-13C428E459A7}" presName="hierChild6" presStyleCnt="0"/>
      <dgm:spPr/>
    </dgm:pt>
    <dgm:pt modelId="{864846B4-7D20-4446-A94D-901CA5324076}" type="pres">
      <dgm:prSet presAssocID="{64E85EA2-0E51-4561-A777-13C428E459A7}" presName="hierChild7" presStyleCnt="0"/>
      <dgm:spPr/>
    </dgm:pt>
    <dgm:pt modelId="{5E5F1727-B432-4243-B829-782A4CA40E30}" type="pres">
      <dgm:prSet presAssocID="{634A7172-B44A-4D38-BEA0-B88918F0C0A6}" presName="Name111" presStyleLbl="parChTrans1D4" presStyleIdx="0" presStyleCnt="6"/>
      <dgm:spPr/>
      <dgm:t>
        <a:bodyPr/>
        <a:lstStyle/>
        <a:p>
          <a:endParaRPr lang="en-US"/>
        </a:p>
      </dgm:t>
    </dgm:pt>
    <dgm:pt modelId="{0AF2CCB2-4AB8-4026-9374-36D1BE5AD20E}" type="pres">
      <dgm:prSet presAssocID="{22F14558-7B9D-47C9-9E2C-05796A0FF12F}" presName="hierRoot3" presStyleCnt="0">
        <dgm:presLayoutVars>
          <dgm:hierBranch val="init"/>
        </dgm:presLayoutVars>
      </dgm:prSet>
      <dgm:spPr/>
    </dgm:pt>
    <dgm:pt modelId="{123E9FC9-CA14-431B-B694-923BA6947A71}" type="pres">
      <dgm:prSet presAssocID="{22F14558-7B9D-47C9-9E2C-05796A0FF12F}" presName="rootComposite3" presStyleCnt="0"/>
      <dgm:spPr/>
    </dgm:pt>
    <dgm:pt modelId="{6DBE33D2-D54E-4C7F-8155-83BE64BE53CF}" type="pres">
      <dgm:prSet presAssocID="{22F14558-7B9D-47C9-9E2C-05796A0FF12F}" presName="rootText3" presStyleLbl="asst1" presStyleIdx="5" presStyleCnt="13" custScaleX="47821" custLinFactX="-5798" custLinFactNeighborX="-100000" custLinFactNeighborY="-69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4C68D6-4A2F-4921-827A-E384EC136F4C}" type="pres">
      <dgm:prSet presAssocID="{22F14558-7B9D-47C9-9E2C-05796A0FF12F}" presName="rootConnector3" presStyleLbl="asst1" presStyleIdx="5" presStyleCnt="13"/>
      <dgm:spPr/>
      <dgm:t>
        <a:bodyPr/>
        <a:lstStyle/>
        <a:p>
          <a:endParaRPr lang="en-US"/>
        </a:p>
      </dgm:t>
    </dgm:pt>
    <dgm:pt modelId="{BB989768-675D-4723-AB61-A29FED96D7B6}" type="pres">
      <dgm:prSet presAssocID="{22F14558-7B9D-47C9-9E2C-05796A0FF12F}" presName="hierChild6" presStyleCnt="0"/>
      <dgm:spPr/>
    </dgm:pt>
    <dgm:pt modelId="{82E38644-7D0D-451C-AFE8-478723631E33}" type="pres">
      <dgm:prSet presAssocID="{22F14558-7B9D-47C9-9E2C-05796A0FF12F}" presName="hierChild7" presStyleCnt="0"/>
      <dgm:spPr/>
    </dgm:pt>
    <dgm:pt modelId="{7701EAD1-7C29-4C45-92F2-42FF69CA5A3A}" type="pres">
      <dgm:prSet presAssocID="{8A02D4FD-4142-45A6-8B28-8CB261C1253D}" presName="Name111" presStyleLbl="parChTrans1D4" presStyleIdx="1" presStyleCnt="6"/>
      <dgm:spPr/>
      <dgm:t>
        <a:bodyPr/>
        <a:lstStyle/>
        <a:p>
          <a:endParaRPr lang="en-US"/>
        </a:p>
      </dgm:t>
    </dgm:pt>
    <dgm:pt modelId="{D4B70584-CF9C-4BF5-9A0B-3C3711388B14}" type="pres">
      <dgm:prSet presAssocID="{400A2BBA-C2C3-463E-8615-0A4BC7BCAAD3}" presName="hierRoot3" presStyleCnt="0">
        <dgm:presLayoutVars>
          <dgm:hierBranch val="init"/>
        </dgm:presLayoutVars>
      </dgm:prSet>
      <dgm:spPr/>
    </dgm:pt>
    <dgm:pt modelId="{9F0D851A-A0B2-4FE9-ABF0-D415E0D47876}" type="pres">
      <dgm:prSet presAssocID="{400A2BBA-C2C3-463E-8615-0A4BC7BCAAD3}" presName="rootComposite3" presStyleCnt="0"/>
      <dgm:spPr/>
    </dgm:pt>
    <dgm:pt modelId="{4C09F53A-FD3F-46DC-9455-3BE2DC74834F}" type="pres">
      <dgm:prSet presAssocID="{400A2BBA-C2C3-463E-8615-0A4BC7BCAAD3}" presName="rootText3" presStyleLbl="asst1" presStyleIdx="6" presStyleCnt="13" custScaleX="52842" custLinFactX="-8331" custLinFactNeighborX="-100000" custLinFactNeighborY="-69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EABBEF-BE6A-4F3E-9B69-E5C1B1B5BB5D}" type="pres">
      <dgm:prSet presAssocID="{400A2BBA-C2C3-463E-8615-0A4BC7BCAAD3}" presName="rootConnector3" presStyleLbl="asst1" presStyleIdx="6" presStyleCnt="13"/>
      <dgm:spPr/>
      <dgm:t>
        <a:bodyPr/>
        <a:lstStyle/>
        <a:p>
          <a:endParaRPr lang="en-US"/>
        </a:p>
      </dgm:t>
    </dgm:pt>
    <dgm:pt modelId="{9B65B00A-770F-491B-91C7-26FFF6C5F919}" type="pres">
      <dgm:prSet presAssocID="{400A2BBA-C2C3-463E-8615-0A4BC7BCAAD3}" presName="hierChild6" presStyleCnt="0"/>
      <dgm:spPr/>
    </dgm:pt>
    <dgm:pt modelId="{B018A707-996F-4A22-9E1A-A6860038F49E}" type="pres">
      <dgm:prSet presAssocID="{400A2BBA-C2C3-463E-8615-0A4BC7BCAAD3}" presName="hierChild7" presStyleCnt="0"/>
      <dgm:spPr/>
    </dgm:pt>
    <dgm:pt modelId="{7738D058-FC85-4867-B6C3-07AE444B71A5}" type="pres">
      <dgm:prSet presAssocID="{3B8D415E-5B33-49C7-94F4-E78663D0A032}" presName="Name111" presStyleLbl="parChTrans1D3" presStyleIdx="1" presStyleCnt="3"/>
      <dgm:spPr/>
      <dgm:t>
        <a:bodyPr/>
        <a:lstStyle/>
        <a:p>
          <a:endParaRPr lang="en-US"/>
        </a:p>
      </dgm:t>
    </dgm:pt>
    <dgm:pt modelId="{435D9992-1C8C-41DE-BAE0-880321E75EB3}" type="pres">
      <dgm:prSet presAssocID="{70FF480A-DF80-43C6-A1A3-1102D7D6BDA8}" presName="hierRoot3" presStyleCnt="0">
        <dgm:presLayoutVars>
          <dgm:hierBranch val="init"/>
        </dgm:presLayoutVars>
      </dgm:prSet>
      <dgm:spPr/>
    </dgm:pt>
    <dgm:pt modelId="{083133FC-086A-4A46-B77D-40912309C219}" type="pres">
      <dgm:prSet presAssocID="{70FF480A-DF80-43C6-A1A3-1102D7D6BDA8}" presName="rootComposite3" presStyleCnt="0"/>
      <dgm:spPr/>
    </dgm:pt>
    <dgm:pt modelId="{7110C8AA-44FD-45A2-9640-0604E619B9D9}" type="pres">
      <dgm:prSet presAssocID="{70FF480A-DF80-43C6-A1A3-1102D7D6BDA8}" presName="rootText3" presStyleLbl="asst1" presStyleIdx="7" presStyleCnt="13" custLinFactX="-241442" custLinFactNeighborX="-300000" custLinFactNeighborY="-987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D02A4E-DC91-4333-9462-C763773C617A}" type="pres">
      <dgm:prSet presAssocID="{70FF480A-DF80-43C6-A1A3-1102D7D6BDA8}" presName="rootConnector3" presStyleLbl="asst1" presStyleIdx="7" presStyleCnt="13"/>
      <dgm:spPr/>
      <dgm:t>
        <a:bodyPr/>
        <a:lstStyle/>
        <a:p>
          <a:endParaRPr lang="en-US"/>
        </a:p>
      </dgm:t>
    </dgm:pt>
    <dgm:pt modelId="{8B5AB933-E692-4068-A3E0-0A3F59A06CF5}" type="pres">
      <dgm:prSet presAssocID="{70FF480A-DF80-43C6-A1A3-1102D7D6BDA8}" presName="hierChild6" presStyleCnt="0"/>
      <dgm:spPr/>
    </dgm:pt>
    <dgm:pt modelId="{0EEFF059-17EB-4FBC-AB8D-7B2D8DBDB2D9}" type="pres">
      <dgm:prSet presAssocID="{70FF480A-DF80-43C6-A1A3-1102D7D6BDA8}" presName="hierChild7" presStyleCnt="0"/>
      <dgm:spPr/>
    </dgm:pt>
    <dgm:pt modelId="{65780AEA-5E5B-447D-ADDB-9168604BDE4E}" type="pres">
      <dgm:prSet presAssocID="{F40486C6-D058-4091-9C64-EFCBD3809132}" presName="Name111" presStyleLbl="parChTrans1D4" presStyleIdx="2" presStyleCnt="6"/>
      <dgm:spPr/>
      <dgm:t>
        <a:bodyPr/>
        <a:lstStyle/>
        <a:p>
          <a:endParaRPr lang="en-US"/>
        </a:p>
      </dgm:t>
    </dgm:pt>
    <dgm:pt modelId="{CA54624A-FD3B-4AC3-A929-67D42976566A}" type="pres">
      <dgm:prSet presAssocID="{C04571B3-6413-44A8-8C00-B36CFD8C584B}" presName="hierRoot3" presStyleCnt="0">
        <dgm:presLayoutVars>
          <dgm:hierBranch val="init"/>
        </dgm:presLayoutVars>
      </dgm:prSet>
      <dgm:spPr/>
    </dgm:pt>
    <dgm:pt modelId="{BF81812B-7047-4F90-8C23-F5F9C03E1D93}" type="pres">
      <dgm:prSet presAssocID="{C04571B3-6413-44A8-8C00-B36CFD8C584B}" presName="rootComposite3" presStyleCnt="0"/>
      <dgm:spPr/>
    </dgm:pt>
    <dgm:pt modelId="{AFC3F0AF-ECF7-41A3-96E6-0C88CED43D61}" type="pres">
      <dgm:prSet presAssocID="{C04571B3-6413-44A8-8C00-B36CFD8C584B}" presName="rootText3" presStyleLbl="asst1" presStyleIdx="8" presStyleCnt="13" custScaleX="54167" custLinFactX="-249076" custLinFactNeighborX="-300000" custLinFactNeighborY="-693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5C30FE-6485-4CFA-89A9-09671B47CD65}" type="pres">
      <dgm:prSet presAssocID="{C04571B3-6413-44A8-8C00-B36CFD8C584B}" presName="rootConnector3" presStyleLbl="asst1" presStyleIdx="8" presStyleCnt="13"/>
      <dgm:spPr/>
      <dgm:t>
        <a:bodyPr/>
        <a:lstStyle/>
        <a:p>
          <a:endParaRPr lang="en-US"/>
        </a:p>
      </dgm:t>
    </dgm:pt>
    <dgm:pt modelId="{A1C6AF7A-F998-4B44-B802-647FAC1D9A8C}" type="pres">
      <dgm:prSet presAssocID="{C04571B3-6413-44A8-8C00-B36CFD8C584B}" presName="hierChild6" presStyleCnt="0"/>
      <dgm:spPr/>
    </dgm:pt>
    <dgm:pt modelId="{D6F9302A-8273-41C4-A448-7501ED16231D}" type="pres">
      <dgm:prSet presAssocID="{C04571B3-6413-44A8-8C00-B36CFD8C584B}" presName="hierChild7" presStyleCnt="0"/>
      <dgm:spPr/>
    </dgm:pt>
    <dgm:pt modelId="{96F470C7-BD98-4493-ADAB-13E9EB569695}" type="pres">
      <dgm:prSet presAssocID="{D470BA82-C116-4EC4-AB96-6C807FF3F934}" presName="Name111" presStyleLbl="parChTrans1D4" presStyleIdx="3" presStyleCnt="6"/>
      <dgm:spPr/>
      <dgm:t>
        <a:bodyPr/>
        <a:lstStyle/>
        <a:p>
          <a:endParaRPr lang="en-US"/>
        </a:p>
      </dgm:t>
    </dgm:pt>
    <dgm:pt modelId="{411F585E-C6BF-43FB-8795-5A1BA05237D6}" type="pres">
      <dgm:prSet presAssocID="{C62135A2-DB0B-4343-94B6-15A223CB81CA}" presName="hierRoot3" presStyleCnt="0">
        <dgm:presLayoutVars>
          <dgm:hierBranch val="init"/>
        </dgm:presLayoutVars>
      </dgm:prSet>
      <dgm:spPr/>
    </dgm:pt>
    <dgm:pt modelId="{2ACA8372-0184-4FE6-A1A8-08C05AA53E65}" type="pres">
      <dgm:prSet presAssocID="{C62135A2-DB0B-4343-94B6-15A223CB81CA}" presName="rootComposite3" presStyleCnt="0"/>
      <dgm:spPr/>
    </dgm:pt>
    <dgm:pt modelId="{B4FCA5D7-699A-4F9F-997B-A988A6604884}" type="pres">
      <dgm:prSet presAssocID="{C62135A2-DB0B-4343-94B6-15A223CB81CA}" presName="rootText3" presStyleLbl="asst1" presStyleIdx="9" presStyleCnt="13" custScaleX="49053" custLinFactX="-258618" custLinFactNeighborX="-300000" custLinFactNeighborY="-693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A3471D-D480-4BAA-8A4E-0DD37D1C0B48}" type="pres">
      <dgm:prSet presAssocID="{C62135A2-DB0B-4343-94B6-15A223CB81CA}" presName="rootConnector3" presStyleLbl="asst1" presStyleIdx="9" presStyleCnt="13"/>
      <dgm:spPr/>
      <dgm:t>
        <a:bodyPr/>
        <a:lstStyle/>
        <a:p>
          <a:endParaRPr lang="en-US"/>
        </a:p>
      </dgm:t>
    </dgm:pt>
    <dgm:pt modelId="{95E00510-56CB-41D6-A95B-504989449716}" type="pres">
      <dgm:prSet presAssocID="{C62135A2-DB0B-4343-94B6-15A223CB81CA}" presName="hierChild6" presStyleCnt="0"/>
      <dgm:spPr/>
    </dgm:pt>
    <dgm:pt modelId="{FEB221B6-6BE0-40AB-8A8B-F46B4D98286C}" type="pres">
      <dgm:prSet presAssocID="{C62135A2-DB0B-4343-94B6-15A223CB81CA}" presName="hierChild7" presStyleCnt="0"/>
      <dgm:spPr/>
    </dgm:pt>
    <dgm:pt modelId="{C078D6BA-DABD-491C-A15F-4B8C9B01666E}" type="pres">
      <dgm:prSet presAssocID="{FBCAD2C7-E09A-4FB4-BBF3-AB939EB8BDF8}" presName="Name111" presStyleLbl="parChTrans1D3" presStyleIdx="2" presStyleCnt="3"/>
      <dgm:spPr/>
      <dgm:t>
        <a:bodyPr/>
        <a:lstStyle/>
        <a:p>
          <a:endParaRPr lang="en-US"/>
        </a:p>
      </dgm:t>
    </dgm:pt>
    <dgm:pt modelId="{FF652C47-4216-428B-90C2-E26627268965}" type="pres">
      <dgm:prSet presAssocID="{BC6B2714-A1C0-43E8-8B42-34017B8C5B6B}" presName="hierRoot3" presStyleCnt="0">
        <dgm:presLayoutVars>
          <dgm:hierBranch val="init"/>
        </dgm:presLayoutVars>
      </dgm:prSet>
      <dgm:spPr/>
    </dgm:pt>
    <dgm:pt modelId="{993C2C37-A725-41A8-90CC-C3CD666D744D}" type="pres">
      <dgm:prSet presAssocID="{BC6B2714-A1C0-43E8-8B42-34017B8C5B6B}" presName="rootComposite3" presStyleCnt="0"/>
      <dgm:spPr/>
    </dgm:pt>
    <dgm:pt modelId="{67215809-06C5-46E0-91F7-44903304AE85}" type="pres">
      <dgm:prSet presAssocID="{BC6B2714-A1C0-43E8-8B42-34017B8C5B6B}" presName="rootText3" presStyleLbl="asst1" presStyleIdx="10" presStyleCnt="13" custLinFactX="22953" custLinFactY="-182298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AABD4B-7740-4284-B2E0-D6DA4384FFB0}" type="pres">
      <dgm:prSet presAssocID="{BC6B2714-A1C0-43E8-8B42-34017B8C5B6B}" presName="rootConnector3" presStyleLbl="asst1" presStyleIdx="10" presStyleCnt="13"/>
      <dgm:spPr/>
      <dgm:t>
        <a:bodyPr/>
        <a:lstStyle/>
        <a:p>
          <a:endParaRPr lang="en-US"/>
        </a:p>
      </dgm:t>
    </dgm:pt>
    <dgm:pt modelId="{A6040F05-7832-4C4A-8CBD-18FDE2A27386}" type="pres">
      <dgm:prSet presAssocID="{BC6B2714-A1C0-43E8-8B42-34017B8C5B6B}" presName="hierChild6" presStyleCnt="0"/>
      <dgm:spPr/>
    </dgm:pt>
    <dgm:pt modelId="{752DCF81-99D5-4729-870C-38BF9CA989E3}" type="pres">
      <dgm:prSet presAssocID="{BC6B2714-A1C0-43E8-8B42-34017B8C5B6B}" presName="hierChild7" presStyleCnt="0"/>
      <dgm:spPr/>
    </dgm:pt>
    <dgm:pt modelId="{AACAC7C3-5ABD-45A8-A403-532C0A2CD737}" type="pres">
      <dgm:prSet presAssocID="{9472C703-65C0-411F-AE4E-FC1C3D9EEC07}" presName="Name111" presStyleLbl="parChTrans1D4" presStyleIdx="4" presStyleCnt="6"/>
      <dgm:spPr/>
      <dgm:t>
        <a:bodyPr/>
        <a:lstStyle/>
        <a:p>
          <a:endParaRPr lang="en-US"/>
        </a:p>
      </dgm:t>
    </dgm:pt>
    <dgm:pt modelId="{9FE555FC-277F-4223-8AFE-120CC97D8E57}" type="pres">
      <dgm:prSet presAssocID="{DD3075A3-3B6C-4B04-BCF5-D1E2B3F92227}" presName="hierRoot3" presStyleCnt="0">
        <dgm:presLayoutVars>
          <dgm:hierBranch val="init"/>
        </dgm:presLayoutVars>
      </dgm:prSet>
      <dgm:spPr/>
    </dgm:pt>
    <dgm:pt modelId="{CE52BFA7-5626-437F-A2F8-3C08980473CB}" type="pres">
      <dgm:prSet presAssocID="{DD3075A3-3B6C-4B04-BCF5-D1E2B3F92227}" presName="rootComposite3" presStyleCnt="0"/>
      <dgm:spPr/>
    </dgm:pt>
    <dgm:pt modelId="{6C8840FA-8708-46C2-B1EE-FD6D113200CA}" type="pres">
      <dgm:prSet presAssocID="{DD3075A3-3B6C-4B04-BCF5-D1E2B3F92227}" presName="rootText3" presStyleLbl="asst1" presStyleIdx="11" presStyleCnt="13" custLinFactX="15271" custLinFactY="-153838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71FACC-26F6-4943-9E3A-8B4BEF3B663D}" type="pres">
      <dgm:prSet presAssocID="{DD3075A3-3B6C-4B04-BCF5-D1E2B3F92227}" presName="rootConnector3" presStyleLbl="asst1" presStyleIdx="11" presStyleCnt="13"/>
      <dgm:spPr/>
      <dgm:t>
        <a:bodyPr/>
        <a:lstStyle/>
        <a:p>
          <a:endParaRPr lang="en-US"/>
        </a:p>
      </dgm:t>
    </dgm:pt>
    <dgm:pt modelId="{620CFC68-83F6-44E7-A2A6-5F43827C7241}" type="pres">
      <dgm:prSet presAssocID="{DD3075A3-3B6C-4B04-BCF5-D1E2B3F92227}" presName="hierChild6" presStyleCnt="0"/>
      <dgm:spPr/>
    </dgm:pt>
    <dgm:pt modelId="{7C7CCAB6-35D5-4BDA-9A1E-C3982C3AD06B}" type="pres">
      <dgm:prSet presAssocID="{DD3075A3-3B6C-4B04-BCF5-D1E2B3F92227}" presName="hierChild7" presStyleCnt="0"/>
      <dgm:spPr/>
    </dgm:pt>
    <dgm:pt modelId="{682335DD-90C1-4C33-9995-4CE573C34879}" type="pres">
      <dgm:prSet presAssocID="{DBDADBED-2C03-4EEC-AFF4-9AB078E609DF}" presName="Name111" presStyleLbl="parChTrans1D4" presStyleIdx="5" presStyleCnt="6"/>
      <dgm:spPr/>
      <dgm:t>
        <a:bodyPr/>
        <a:lstStyle/>
        <a:p>
          <a:endParaRPr lang="en-US"/>
        </a:p>
      </dgm:t>
    </dgm:pt>
    <dgm:pt modelId="{1A2F09EB-E801-49E1-8107-0F717728933C}" type="pres">
      <dgm:prSet presAssocID="{9F9F3A0B-F9FF-490D-9866-DBF62078CA53}" presName="hierRoot3" presStyleCnt="0">
        <dgm:presLayoutVars>
          <dgm:hierBranch val="init"/>
        </dgm:presLayoutVars>
      </dgm:prSet>
      <dgm:spPr/>
    </dgm:pt>
    <dgm:pt modelId="{AB344028-5358-4529-BB7E-BBFD4D8222EB}" type="pres">
      <dgm:prSet presAssocID="{9F9F3A0B-F9FF-490D-9866-DBF62078CA53}" presName="rootComposite3" presStyleCnt="0"/>
      <dgm:spPr/>
    </dgm:pt>
    <dgm:pt modelId="{6D94098D-1BCD-41D3-B3EB-E9FC3DFE6381}" type="pres">
      <dgm:prSet presAssocID="{9F9F3A0B-F9FF-490D-9866-DBF62078CA53}" presName="rootText3" presStyleLbl="asst1" presStyleIdx="12" presStyleCnt="13" custLinFactX="34422" custLinFactY="-153838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43C39-9784-49E3-B50C-981FA0519390}" type="pres">
      <dgm:prSet presAssocID="{9F9F3A0B-F9FF-490D-9866-DBF62078CA53}" presName="rootConnector3" presStyleLbl="asst1" presStyleIdx="12" presStyleCnt="13"/>
      <dgm:spPr/>
      <dgm:t>
        <a:bodyPr/>
        <a:lstStyle/>
        <a:p>
          <a:endParaRPr lang="en-US"/>
        </a:p>
      </dgm:t>
    </dgm:pt>
    <dgm:pt modelId="{28BA3F69-29C5-4887-A0C7-C0DCE48F2A48}" type="pres">
      <dgm:prSet presAssocID="{9F9F3A0B-F9FF-490D-9866-DBF62078CA53}" presName="hierChild6" presStyleCnt="0"/>
      <dgm:spPr/>
    </dgm:pt>
    <dgm:pt modelId="{39455DCD-0A3C-4A70-8B8F-F4DD0119B6D8}" type="pres">
      <dgm:prSet presAssocID="{9F9F3A0B-F9FF-490D-9866-DBF62078CA53}" presName="hierChild7" presStyleCnt="0"/>
      <dgm:spPr/>
    </dgm:pt>
  </dgm:ptLst>
  <dgm:cxnLst>
    <dgm:cxn modelId="{90B56C26-C2ED-7A49-84A4-02686EA161C2}" type="presOf" srcId="{9AA7D49E-D054-48E8-B242-9EF2F8E06B77}" destId="{2F8EB57D-7221-4C55-B845-C9D4C6BB8A81}" srcOrd="0" destOrd="0" presId="urn:microsoft.com/office/officeart/2005/8/layout/orgChart1"/>
    <dgm:cxn modelId="{5CE6B885-5C7B-B341-953A-3B9B774A633A}" type="presOf" srcId="{BD46CCA0-9480-4513-9AE1-8871FDE47125}" destId="{43D8B008-19F4-4B26-B315-0BAADD7803EE}" srcOrd="0" destOrd="0" presId="urn:microsoft.com/office/officeart/2005/8/layout/orgChart1"/>
    <dgm:cxn modelId="{2C6E7D92-67F0-442F-BE90-46BF8DCC7E14}" srcId="{B3FB56D2-1EC3-43A0-BAC7-492E6A8A15C7}" destId="{C1DB5E7B-F6F6-4066-9ADA-2C821AE155C5}" srcOrd="2" destOrd="0" parTransId="{51486868-9F40-4C39-9884-D09D5BE7A2FA}" sibTransId="{D98A0A5A-02A0-42DC-BA45-F7082EEB352E}"/>
    <dgm:cxn modelId="{62426244-8613-E646-BF49-00AC595C1609}" type="presOf" srcId="{4DE3513F-F9FD-430B-8010-B0E60C4DA379}" destId="{3957C759-753F-4B9A-85E4-24058CBFDFBC}" srcOrd="0" destOrd="0" presId="urn:microsoft.com/office/officeart/2005/8/layout/orgChart1"/>
    <dgm:cxn modelId="{1D21BBB7-7422-8345-A210-A52EFF04D208}" type="presOf" srcId="{70FF480A-DF80-43C6-A1A3-1102D7D6BDA8}" destId="{7110C8AA-44FD-45A2-9640-0604E619B9D9}" srcOrd="0" destOrd="0" presId="urn:microsoft.com/office/officeart/2005/8/layout/orgChart1"/>
    <dgm:cxn modelId="{C00FA0CF-F633-0842-A49C-70C823D9E4F0}" type="presOf" srcId="{D645BE27-A7FA-4B81-95DB-8158525F7AFF}" destId="{5F584CD0-53B7-4BD4-92FC-615A34360236}" srcOrd="0" destOrd="0" presId="urn:microsoft.com/office/officeart/2005/8/layout/orgChart1"/>
    <dgm:cxn modelId="{D0ACA96A-1BCE-644C-96EB-F6EF216DD742}" type="presOf" srcId="{45B6C8D8-53D4-401E-9F60-7125350B7B92}" destId="{C12948C0-10B8-4944-888F-225C30F05F17}" srcOrd="0" destOrd="0" presId="urn:microsoft.com/office/officeart/2005/8/layout/orgChart1"/>
    <dgm:cxn modelId="{5D3BF662-A109-D34F-8228-780D58A7224A}" type="presOf" srcId="{64583A59-FF4B-457F-BCEF-F42C556B3800}" destId="{6EAB8DF6-E9AF-4FBE-A5B1-5EF4775AE35D}" srcOrd="0" destOrd="0" presId="urn:microsoft.com/office/officeart/2005/8/layout/orgChart1"/>
    <dgm:cxn modelId="{68E14A82-4A73-AE4F-9ADD-63D9CEB9B56A}" type="presOf" srcId="{4DE3513F-F9FD-430B-8010-B0E60C4DA379}" destId="{DE99D19B-E067-4472-B278-91F65CA0BC61}" srcOrd="1" destOrd="0" presId="urn:microsoft.com/office/officeart/2005/8/layout/orgChart1"/>
    <dgm:cxn modelId="{2948152C-DD74-FB4E-8BAA-280F0D414248}" type="presOf" srcId="{BC6B2714-A1C0-43E8-8B42-34017B8C5B6B}" destId="{F2AABD4B-7740-4284-B2E0-D6DA4384FFB0}" srcOrd="1" destOrd="0" presId="urn:microsoft.com/office/officeart/2005/8/layout/orgChart1"/>
    <dgm:cxn modelId="{ADA88E52-0DA4-0A44-A879-2EDB69D81F92}" type="presOf" srcId="{C62135A2-DB0B-4343-94B6-15A223CB81CA}" destId="{B4FCA5D7-699A-4F9F-997B-A988A6604884}" srcOrd="0" destOrd="0" presId="urn:microsoft.com/office/officeart/2005/8/layout/orgChart1"/>
    <dgm:cxn modelId="{49070361-21D2-4BE4-9BC6-A0843C218ECD}" srcId="{64E85EA2-0E51-4561-A777-13C428E459A7}" destId="{400A2BBA-C2C3-463E-8615-0A4BC7BCAAD3}" srcOrd="1" destOrd="0" parTransId="{8A02D4FD-4142-45A6-8B28-8CB261C1253D}" sibTransId="{AC56DDCD-F1FD-4E24-8D4A-D9E27E35E8A4}"/>
    <dgm:cxn modelId="{C902ECC1-9316-2447-9482-175C16266CC9}" type="presOf" srcId="{22F14558-7B9D-47C9-9E2C-05796A0FF12F}" destId="{6DBE33D2-D54E-4C7F-8155-83BE64BE53CF}" srcOrd="0" destOrd="0" presId="urn:microsoft.com/office/officeart/2005/8/layout/orgChart1"/>
    <dgm:cxn modelId="{A3744F2A-FCB8-6245-8E5C-ED7B17EF4D9D}" type="presOf" srcId="{6AEDAA06-5926-4BB4-B0B3-FB7A1BF6E1DC}" destId="{CA2B0684-7AED-4189-A33F-A8655AA03DDA}" srcOrd="0" destOrd="0" presId="urn:microsoft.com/office/officeart/2005/8/layout/orgChart1"/>
    <dgm:cxn modelId="{27F51C98-204B-425A-BAD9-A7EF7CAEEAE3}" srcId="{B3FB56D2-1EC3-43A0-BAC7-492E6A8A15C7}" destId="{9AA7D49E-D054-48E8-B242-9EF2F8E06B77}" srcOrd="3" destOrd="0" parTransId="{45B6C8D8-53D4-401E-9F60-7125350B7B92}" sibTransId="{D196D63D-AD0B-47E7-8DC6-0ECE6CB816D5}"/>
    <dgm:cxn modelId="{EE97BCA0-6AEC-484F-90C7-3CAC30B11038}" type="presOf" srcId="{BC6B2714-A1C0-43E8-8B42-34017B8C5B6B}" destId="{67215809-06C5-46E0-91F7-44903304AE85}" srcOrd="0" destOrd="0" presId="urn:microsoft.com/office/officeart/2005/8/layout/orgChart1"/>
    <dgm:cxn modelId="{13C5E100-4C15-BC4B-8310-6EA3E1F95918}" type="presOf" srcId="{DD3075A3-3B6C-4B04-BCF5-D1E2B3F92227}" destId="{6C8840FA-8708-46C2-B1EE-FD6D113200CA}" srcOrd="0" destOrd="0" presId="urn:microsoft.com/office/officeart/2005/8/layout/orgChart1"/>
    <dgm:cxn modelId="{F1DFA35B-92DE-5646-A55E-44DE68481D3D}" type="presOf" srcId="{B3FB56D2-1EC3-43A0-BAC7-492E6A8A15C7}" destId="{1ED2E8F1-331D-4FE2-A8F7-B9583BA0B8BE}" srcOrd="1" destOrd="0" presId="urn:microsoft.com/office/officeart/2005/8/layout/orgChart1"/>
    <dgm:cxn modelId="{BD1DD9AA-8621-2345-AB65-A71EA4C007E6}" type="presOf" srcId="{C04571B3-6413-44A8-8C00-B36CFD8C584B}" destId="{AFC3F0AF-ECF7-41A3-96E6-0C88CED43D61}" srcOrd="0" destOrd="0" presId="urn:microsoft.com/office/officeart/2005/8/layout/orgChart1"/>
    <dgm:cxn modelId="{D5F1F2FA-3FD6-4081-B6B1-A13B259D4BDD}" srcId="{9AA7D49E-D054-48E8-B242-9EF2F8E06B77}" destId="{70FF480A-DF80-43C6-A1A3-1102D7D6BDA8}" srcOrd="1" destOrd="0" parTransId="{3B8D415E-5B33-49C7-94F4-E78663D0A032}" sibTransId="{4FA75E64-9278-456E-A9A0-068ED045A710}"/>
    <dgm:cxn modelId="{829FD573-6DF7-4334-AF0B-535F8BFC6360}" srcId="{9AA7D49E-D054-48E8-B242-9EF2F8E06B77}" destId="{64E85EA2-0E51-4561-A777-13C428E459A7}" srcOrd="0" destOrd="0" parTransId="{DF6F1F03-F0C4-4209-AE46-B6A0D33621B4}" sibTransId="{03843584-729A-41A8-896A-A2C04F433578}"/>
    <dgm:cxn modelId="{FA262DE0-FF83-9A4E-871E-B772FB3DB639}" type="presOf" srcId="{70FF480A-DF80-43C6-A1A3-1102D7D6BDA8}" destId="{EAD02A4E-DC91-4333-9462-C763773C617A}" srcOrd="1" destOrd="0" presId="urn:microsoft.com/office/officeart/2005/8/layout/orgChart1"/>
    <dgm:cxn modelId="{685AD111-FEE1-1849-A132-EB3E4ED438E3}" type="presOf" srcId="{9AA7D49E-D054-48E8-B242-9EF2F8E06B77}" destId="{02D13558-16D9-4510-BFCF-37D9E102453B}" srcOrd="1" destOrd="0" presId="urn:microsoft.com/office/officeart/2005/8/layout/orgChart1"/>
    <dgm:cxn modelId="{51B8382D-01C4-E746-A72D-E0559B41EC0B}" type="presOf" srcId="{DD3075A3-3B6C-4B04-BCF5-D1E2B3F92227}" destId="{BE71FACC-26F6-4943-9E3A-8B4BEF3B663D}" srcOrd="1" destOrd="0" presId="urn:microsoft.com/office/officeart/2005/8/layout/orgChart1"/>
    <dgm:cxn modelId="{94EFE774-3FAB-5649-9227-22B6DA15C0F8}" type="presOf" srcId="{D645BE27-A7FA-4B81-95DB-8158525F7AFF}" destId="{326ED44B-16E0-4805-9597-098E562C2BF9}" srcOrd="1" destOrd="0" presId="urn:microsoft.com/office/officeart/2005/8/layout/orgChart1"/>
    <dgm:cxn modelId="{1C9037B1-DF26-49C7-8F34-AC148168F7E7}" srcId="{9AA7D49E-D054-48E8-B242-9EF2F8E06B77}" destId="{BC6B2714-A1C0-43E8-8B42-34017B8C5B6B}" srcOrd="2" destOrd="0" parTransId="{FBCAD2C7-E09A-4FB4-BBF3-AB939EB8BDF8}" sibTransId="{361921E5-8383-4204-B9C4-12FFA3514A3C}"/>
    <dgm:cxn modelId="{A0AD2F38-8A52-3E48-8AA2-D81706F857B1}" type="presOf" srcId="{8A02D4FD-4142-45A6-8B28-8CB261C1253D}" destId="{7701EAD1-7C29-4C45-92F2-42FF69CA5A3A}" srcOrd="0" destOrd="0" presId="urn:microsoft.com/office/officeart/2005/8/layout/orgChart1"/>
    <dgm:cxn modelId="{8F5AFAFD-6C1A-48CE-A651-65041588351F}" srcId="{B3FB56D2-1EC3-43A0-BAC7-492E6A8A15C7}" destId="{D645BE27-A7FA-4B81-95DB-8158525F7AFF}" srcOrd="0" destOrd="0" parTransId="{BD46CCA0-9480-4513-9AE1-8871FDE47125}" sibTransId="{03142767-D2AA-4029-A200-3CDB2A36EF1A}"/>
    <dgm:cxn modelId="{774D4192-EB85-A040-B70E-CD7652F00C05}" type="presOf" srcId="{FBCAD2C7-E09A-4FB4-BBF3-AB939EB8BDF8}" destId="{C078D6BA-DABD-491C-A15F-4B8C9B01666E}" srcOrd="0" destOrd="0" presId="urn:microsoft.com/office/officeart/2005/8/layout/orgChart1"/>
    <dgm:cxn modelId="{FCC1DB29-D277-45C0-8754-E7BA27B3D92E}" srcId="{BC6B2714-A1C0-43E8-8B42-34017B8C5B6B}" destId="{DD3075A3-3B6C-4B04-BCF5-D1E2B3F92227}" srcOrd="0" destOrd="0" parTransId="{9472C703-65C0-411F-AE4E-FC1C3D9EEC07}" sibTransId="{0A2FE706-BE99-44BC-A858-CAB5D6D3B958}"/>
    <dgm:cxn modelId="{DC5177B9-82F4-49C3-BBFC-AC5395E46D17}" srcId="{70FF480A-DF80-43C6-A1A3-1102D7D6BDA8}" destId="{C62135A2-DB0B-4343-94B6-15A223CB81CA}" srcOrd="1" destOrd="0" parTransId="{D470BA82-C116-4EC4-AB96-6C807FF3F934}" sibTransId="{57C989C0-ADA1-4CBF-A098-894E118742D4}"/>
    <dgm:cxn modelId="{9612623D-C31D-40A3-9567-3818772C3727}" srcId="{B3FB56D2-1EC3-43A0-BAC7-492E6A8A15C7}" destId="{4DE3513F-F9FD-430B-8010-B0E60C4DA379}" srcOrd="1" destOrd="0" parTransId="{6AEDAA06-5926-4BB4-B0B3-FB7A1BF6E1DC}" sibTransId="{CA664466-8266-4C2E-B414-E6497AAAB188}"/>
    <dgm:cxn modelId="{CBCC3579-F2D2-46E8-8E06-25F24CC0447D}" srcId="{BC6B2714-A1C0-43E8-8B42-34017B8C5B6B}" destId="{9F9F3A0B-F9FF-490D-9866-DBF62078CA53}" srcOrd="1" destOrd="0" parTransId="{DBDADBED-2C03-4EEC-AFF4-9AB078E609DF}" sibTransId="{419D3437-2AFF-46D8-BB34-1ECCCCE37918}"/>
    <dgm:cxn modelId="{229E86DE-9E48-433B-B1D0-A25FC484C4F0}" srcId="{70FF480A-DF80-43C6-A1A3-1102D7D6BDA8}" destId="{C04571B3-6413-44A8-8C00-B36CFD8C584B}" srcOrd="0" destOrd="0" parTransId="{F40486C6-D058-4091-9C64-EFCBD3809132}" sibTransId="{6878F767-0997-4265-BDEC-D85AA664A946}"/>
    <dgm:cxn modelId="{B6302DAD-A689-4444-9948-EE906141B525}" type="presOf" srcId="{C1DB5E7B-F6F6-4066-9ADA-2C821AE155C5}" destId="{C8B60C2A-2BFB-4B91-AD50-228A99035562}" srcOrd="1" destOrd="0" presId="urn:microsoft.com/office/officeart/2005/8/layout/orgChart1"/>
    <dgm:cxn modelId="{743E07F8-A567-F348-AC16-6B9ED6133A05}" type="presOf" srcId="{51486868-9F40-4C39-9884-D09D5BE7A2FA}" destId="{4D35A9DE-F087-4276-B8DB-3531095AB605}" srcOrd="0" destOrd="0" presId="urn:microsoft.com/office/officeart/2005/8/layout/orgChart1"/>
    <dgm:cxn modelId="{C89A0D21-9CEF-4D47-A67E-5C73CB29DB01}" srcId="{64E85EA2-0E51-4561-A777-13C428E459A7}" destId="{22F14558-7B9D-47C9-9E2C-05796A0FF12F}" srcOrd="0" destOrd="0" parTransId="{634A7172-B44A-4D38-BEA0-B88918F0C0A6}" sibTransId="{BF8623B7-45E6-423F-AC05-28B5EF96B869}"/>
    <dgm:cxn modelId="{7F2A07F8-C8D7-3A41-8BCA-81723D0F41AA}" type="presOf" srcId="{64E85EA2-0E51-4561-A777-13C428E459A7}" destId="{9318AAE9-0415-48B8-A060-0B42777C63BF}" srcOrd="0" destOrd="0" presId="urn:microsoft.com/office/officeart/2005/8/layout/orgChart1"/>
    <dgm:cxn modelId="{F4E474BB-64AA-49F4-A69B-5F9DCB8E0B0D}" srcId="{64583A59-FF4B-457F-BCEF-F42C556B3800}" destId="{B3FB56D2-1EC3-43A0-BAC7-492E6A8A15C7}" srcOrd="0" destOrd="0" parTransId="{3DE1C8C7-5EC7-4348-9698-847DA4B3D102}" sibTransId="{810D6388-07D8-4880-8359-06C928A38F85}"/>
    <dgm:cxn modelId="{AB9C0CD9-CCCE-6043-AB25-7FC84545BD4C}" type="presOf" srcId="{400A2BBA-C2C3-463E-8615-0A4BC7BCAAD3}" destId="{4C09F53A-FD3F-46DC-9455-3BE2DC74834F}" srcOrd="0" destOrd="0" presId="urn:microsoft.com/office/officeart/2005/8/layout/orgChart1"/>
    <dgm:cxn modelId="{7B486012-769A-C04E-81E0-A000F9439887}" type="presOf" srcId="{9F9F3A0B-F9FF-490D-9866-DBF62078CA53}" destId="{6D94098D-1BCD-41D3-B3EB-E9FC3DFE6381}" srcOrd="0" destOrd="0" presId="urn:microsoft.com/office/officeart/2005/8/layout/orgChart1"/>
    <dgm:cxn modelId="{F6CD2C77-46EF-FD48-9E2C-1B06DBB6198E}" type="presOf" srcId="{C62135A2-DB0B-4343-94B6-15A223CB81CA}" destId="{F4A3471D-D480-4BAA-8A4E-0DD37D1C0B48}" srcOrd="1" destOrd="0" presId="urn:microsoft.com/office/officeart/2005/8/layout/orgChart1"/>
    <dgm:cxn modelId="{AF211302-2CDD-E949-8CAE-8F35E3C69432}" type="presOf" srcId="{C04571B3-6413-44A8-8C00-B36CFD8C584B}" destId="{935C30FE-6485-4CFA-89A9-09671B47CD65}" srcOrd="1" destOrd="0" presId="urn:microsoft.com/office/officeart/2005/8/layout/orgChart1"/>
    <dgm:cxn modelId="{31826A9D-FD47-4C44-98E6-0D4D92208A0A}" type="presOf" srcId="{B3FB56D2-1EC3-43A0-BAC7-492E6A8A15C7}" destId="{2A99BFCA-F76B-4BEE-B0C5-A4C0EA87F5E1}" srcOrd="0" destOrd="0" presId="urn:microsoft.com/office/officeart/2005/8/layout/orgChart1"/>
    <dgm:cxn modelId="{E52C7746-BE9F-0D42-9A7B-9D10315FBD4B}" type="presOf" srcId="{DF6F1F03-F0C4-4209-AE46-B6A0D33621B4}" destId="{5002257F-78E5-4CBF-980E-3D38B57875B1}" srcOrd="0" destOrd="0" presId="urn:microsoft.com/office/officeart/2005/8/layout/orgChart1"/>
    <dgm:cxn modelId="{23B086EF-C754-6446-A538-0D0B1BBEE4B9}" type="presOf" srcId="{DBDADBED-2C03-4EEC-AFF4-9AB078E609DF}" destId="{682335DD-90C1-4C33-9995-4CE573C34879}" srcOrd="0" destOrd="0" presId="urn:microsoft.com/office/officeart/2005/8/layout/orgChart1"/>
    <dgm:cxn modelId="{48FCB2AE-37F4-0046-BC94-732EA3FD3DEC}" type="presOf" srcId="{9F9F3A0B-F9FF-490D-9866-DBF62078CA53}" destId="{2FA43C39-9784-49E3-B50C-981FA0519390}" srcOrd="1" destOrd="0" presId="urn:microsoft.com/office/officeart/2005/8/layout/orgChart1"/>
    <dgm:cxn modelId="{4770C698-BE94-8E4B-9BEB-CD27B5B432DD}" type="presOf" srcId="{C1DB5E7B-F6F6-4066-9ADA-2C821AE155C5}" destId="{32D1AE6A-A2A0-4C14-9A3E-B85B374B2FCF}" srcOrd="0" destOrd="0" presId="urn:microsoft.com/office/officeart/2005/8/layout/orgChart1"/>
    <dgm:cxn modelId="{75F1E600-219B-0943-89FF-F5D8D11A5FA1}" type="presOf" srcId="{D470BA82-C116-4EC4-AB96-6C807FF3F934}" destId="{96F470C7-BD98-4493-ADAB-13E9EB569695}" srcOrd="0" destOrd="0" presId="urn:microsoft.com/office/officeart/2005/8/layout/orgChart1"/>
    <dgm:cxn modelId="{2ECA2B02-FA28-AB4D-8987-94B9DC3CE962}" type="presOf" srcId="{F40486C6-D058-4091-9C64-EFCBD3809132}" destId="{65780AEA-5E5B-447D-ADDB-9168604BDE4E}" srcOrd="0" destOrd="0" presId="urn:microsoft.com/office/officeart/2005/8/layout/orgChart1"/>
    <dgm:cxn modelId="{6907D0C3-09AC-8D4B-8F81-14C74679FA54}" type="presOf" srcId="{634A7172-B44A-4D38-BEA0-B88918F0C0A6}" destId="{5E5F1727-B432-4243-B829-782A4CA40E30}" srcOrd="0" destOrd="0" presId="urn:microsoft.com/office/officeart/2005/8/layout/orgChart1"/>
    <dgm:cxn modelId="{700ACF51-979B-C448-85C4-8CACA4C4FCCD}" type="presOf" srcId="{3B8D415E-5B33-49C7-94F4-E78663D0A032}" destId="{7738D058-FC85-4867-B6C3-07AE444B71A5}" srcOrd="0" destOrd="0" presId="urn:microsoft.com/office/officeart/2005/8/layout/orgChart1"/>
    <dgm:cxn modelId="{D813A4D5-DDAA-9841-B8BF-EB9F3E0D20D6}" type="presOf" srcId="{22F14558-7B9D-47C9-9E2C-05796A0FF12F}" destId="{BF4C68D6-4A2F-4921-827A-E384EC136F4C}" srcOrd="1" destOrd="0" presId="urn:microsoft.com/office/officeart/2005/8/layout/orgChart1"/>
    <dgm:cxn modelId="{9B1C579C-CA1B-9747-8C63-8EA37CF7623E}" type="presOf" srcId="{400A2BBA-C2C3-463E-8615-0A4BC7BCAAD3}" destId="{BEEABBEF-BE6A-4F3E-9B69-E5C1B1B5BB5D}" srcOrd="1" destOrd="0" presId="urn:microsoft.com/office/officeart/2005/8/layout/orgChart1"/>
    <dgm:cxn modelId="{6D62B41A-A372-DC4D-824C-944D94E6F63A}" type="presOf" srcId="{9472C703-65C0-411F-AE4E-FC1C3D9EEC07}" destId="{AACAC7C3-5ABD-45A8-A403-532C0A2CD737}" srcOrd="0" destOrd="0" presId="urn:microsoft.com/office/officeart/2005/8/layout/orgChart1"/>
    <dgm:cxn modelId="{04184DAB-4589-884D-AE73-754DA9E63369}" type="presOf" srcId="{64E85EA2-0E51-4561-A777-13C428E459A7}" destId="{E6890139-190E-427A-AD5C-6E79F092973E}" srcOrd="1" destOrd="0" presId="urn:microsoft.com/office/officeart/2005/8/layout/orgChart1"/>
    <dgm:cxn modelId="{1D484189-E91D-FC4E-8C4D-DFAEC4C407EF}" type="presParOf" srcId="{6EAB8DF6-E9AF-4FBE-A5B1-5EF4775AE35D}" destId="{248FBFDB-3D7D-4596-B226-AA972B978B36}" srcOrd="0" destOrd="0" presId="urn:microsoft.com/office/officeart/2005/8/layout/orgChart1"/>
    <dgm:cxn modelId="{0AC6066C-C44B-1044-887F-87FB35F51321}" type="presParOf" srcId="{248FBFDB-3D7D-4596-B226-AA972B978B36}" destId="{05CFB627-CDF0-4BE4-8D7F-7DD264DB7054}" srcOrd="0" destOrd="0" presId="urn:microsoft.com/office/officeart/2005/8/layout/orgChart1"/>
    <dgm:cxn modelId="{BB078AED-6A12-224A-AC38-9405ED7DCE28}" type="presParOf" srcId="{05CFB627-CDF0-4BE4-8D7F-7DD264DB7054}" destId="{2A99BFCA-F76B-4BEE-B0C5-A4C0EA87F5E1}" srcOrd="0" destOrd="0" presId="urn:microsoft.com/office/officeart/2005/8/layout/orgChart1"/>
    <dgm:cxn modelId="{058C4BEC-FEE1-BE47-878E-CD5F74F6E266}" type="presParOf" srcId="{05CFB627-CDF0-4BE4-8D7F-7DD264DB7054}" destId="{1ED2E8F1-331D-4FE2-A8F7-B9583BA0B8BE}" srcOrd="1" destOrd="0" presId="urn:microsoft.com/office/officeart/2005/8/layout/orgChart1"/>
    <dgm:cxn modelId="{2122E097-FDB1-314E-A986-94E04DB782A0}" type="presParOf" srcId="{248FBFDB-3D7D-4596-B226-AA972B978B36}" destId="{9C43D8B3-E2F8-4710-953E-57A83E881264}" srcOrd="1" destOrd="0" presId="urn:microsoft.com/office/officeart/2005/8/layout/orgChart1"/>
    <dgm:cxn modelId="{CA24C8F0-BA28-CC43-BE6C-4FE91CFD3F2C}" type="presParOf" srcId="{248FBFDB-3D7D-4596-B226-AA972B978B36}" destId="{C0F1AC77-B5E1-4B23-B997-66CB0F770FB0}" srcOrd="2" destOrd="0" presId="urn:microsoft.com/office/officeart/2005/8/layout/orgChart1"/>
    <dgm:cxn modelId="{764F0F44-7385-304A-88B2-13263812D808}" type="presParOf" srcId="{C0F1AC77-B5E1-4B23-B997-66CB0F770FB0}" destId="{43D8B008-19F4-4B26-B315-0BAADD7803EE}" srcOrd="0" destOrd="0" presId="urn:microsoft.com/office/officeart/2005/8/layout/orgChart1"/>
    <dgm:cxn modelId="{9234BA05-B9DF-064C-87C6-0803198CEB2B}" type="presParOf" srcId="{C0F1AC77-B5E1-4B23-B997-66CB0F770FB0}" destId="{2E27A59B-9921-429B-B21A-C4D026742492}" srcOrd="1" destOrd="0" presId="urn:microsoft.com/office/officeart/2005/8/layout/orgChart1"/>
    <dgm:cxn modelId="{30DD0F4F-2C04-424D-995B-107F632B05AF}" type="presParOf" srcId="{2E27A59B-9921-429B-B21A-C4D026742492}" destId="{E4DE4D2F-460F-4E1C-9576-31EA50FB07FD}" srcOrd="0" destOrd="0" presId="urn:microsoft.com/office/officeart/2005/8/layout/orgChart1"/>
    <dgm:cxn modelId="{10CEA40D-C100-C440-BCCC-DD2127F66932}" type="presParOf" srcId="{E4DE4D2F-460F-4E1C-9576-31EA50FB07FD}" destId="{5F584CD0-53B7-4BD4-92FC-615A34360236}" srcOrd="0" destOrd="0" presId="urn:microsoft.com/office/officeart/2005/8/layout/orgChart1"/>
    <dgm:cxn modelId="{E4D473A5-38DA-7144-94DE-FC93C6525FB1}" type="presParOf" srcId="{E4DE4D2F-460F-4E1C-9576-31EA50FB07FD}" destId="{326ED44B-16E0-4805-9597-098E562C2BF9}" srcOrd="1" destOrd="0" presId="urn:microsoft.com/office/officeart/2005/8/layout/orgChart1"/>
    <dgm:cxn modelId="{AFD041EE-56F9-7C44-A2F5-EDCD0A870D82}" type="presParOf" srcId="{2E27A59B-9921-429B-B21A-C4D026742492}" destId="{1D0E33E4-003C-40D1-A417-28521EEC8BE6}" srcOrd="1" destOrd="0" presId="urn:microsoft.com/office/officeart/2005/8/layout/orgChart1"/>
    <dgm:cxn modelId="{D6A34805-A69E-8543-BF02-4FD2E0CCDBB9}" type="presParOf" srcId="{2E27A59B-9921-429B-B21A-C4D026742492}" destId="{4804E360-BE0E-4927-B500-6F747366C3EB}" srcOrd="2" destOrd="0" presId="urn:microsoft.com/office/officeart/2005/8/layout/orgChart1"/>
    <dgm:cxn modelId="{EA89777E-8F3D-3145-AEB9-4CBDDD6CCC5E}" type="presParOf" srcId="{C0F1AC77-B5E1-4B23-B997-66CB0F770FB0}" destId="{CA2B0684-7AED-4189-A33F-A8655AA03DDA}" srcOrd="2" destOrd="0" presId="urn:microsoft.com/office/officeart/2005/8/layout/orgChart1"/>
    <dgm:cxn modelId="{E6D57D44-811D-BF41-B960-7009842B9BE5}" type="presParOf" srcId="{C0F1AC77-B5E1-4B23-B997-66CB0F770FB0}" destId="{FD4ABF61-2595-4625-B240-35233BCD0771}" srcOrd="3" destOrd="0" presId="urn:microsoft.com/office/officeart/2005/8/layout/orgChart1"/>
    <dgm:cxn modelId="{9BD116DB-66B6-1347-BFF0-766A5C61F411}" type="presParOf" srcId="{FD4ABF61-2595-4625-B240-35233BCD0771}" destId="{86843B6C-0FA8-4CFD-8BB5-FC6848569061}" srcOrd="0" destOrd="0" presId="urn:microsoft.com/office/officeart/2005/8/layout/orgChart1"/>
    <dgm:cxn modelId="{2DC5844A-14BD-3B43-AB44-3062208DB57D}" type="presParOf" srcId="{86843B6C-0FA8-4CFD-8BB5-FC6848569061}" destId="{3957C759-753F-4B9A-85E4-24058CBFDFBC}" srcOrd="0" destOrd="0" presId="urn:microsoft.com/office/officeart/2005/8/layout/orgChart1"/>
    <dgm:cxn modelId="{E527F6EF-2DEB-534F-BD83-1713B1B34D3E}" type="presParOf" srcId="{86843B6C-0FA8-4CFD-8BB5-FC6848569061}" destId="{DE99D19B-E067-4472-B278-91F65CA0BC61}" srcOrd="1" destOrd="0" presId="urn:microsoft.com/office/officeart/2005/8/layout/orgChart1"/>
    <dgm:cxn modelId="{CD6853D9-D51F-F54C-9EEC-2EF4D887CF7C}" type="presParOf" srcId="{FD4ABF61-2595-4625-B240-35233BCD0771}" destId="{A56CF806-22E7-4051-8ED2-604963CCA979}" srcOrd="1" destOrd="0" presId="urn:microsoft.com/office/officeart/2005/8/layout/orgChart1"/>
    <dgm:cxn modelId="{D8887D96-9C98-6542-A1DD-F876251860E5}" type="presParOf" srcId="{FD4ABF61-2595-4625-B240-35233BCD0771}" destId="{9FDC5935-5819-420F-A450-87233F915BFF}" srcOrd="2" destOrd="0" presId="urn:microsoft.com/office/officeart/2005/8/layout/orgChart1"/>
    <dgm:cxn modelId="{B407314F-CA3B-8A4C-9C71-78806E01AA5D}" type="presParOf" srcId="{C0F1AC77-B5E1-4B23-B997-66CB0F770FB0}" destId="{4D35A9DE-F087-4276-B8DB-3531095AB605}" srcOrd="4" destOrd="0" presId="urn:microsoft.com/office/officeart/2005/8/layout/orgChart1"/>
    <dgm:cxn modelId="{EE3710A6-8F20-0747-A674-A03097CAF8C0}" type="presParOf" srcId="{C0F1AC77-B5E1-4B23-B997-66CB0F770FB0}" destId="{B5759971-0734-4FBC-97A9-9FDBFE689DA5}" srcOrd="5" destOrd="0" presId="urn:microsoft.com/office/officeart/2005/8/layout/orgChart1"/>
    <dgm:cxn modelId="{9F03F6AE-546D-9341-AF1B-4501C1B439A3}" type="presParOf" srcId="{B5759971-0734-4FBC-97A9-9FDBFE689DA5}" destId="{9E8E7037-D0AF-478A-94D9-501343CC6892}" srcOrd="0" destOrd="0" presId="urn:microsoft.com/office/officeart/2005/8/layout/orgChart1"/>
    <dgm:cxn modelId="{2D079900-F122-9A4F-B03E-A26670C900FA}" type="presParOf" srcId="{9E8E7037-D0AF-478A-94D9-501343CC6892}" destId="{32D1AE6A-A2A0-4C14-9A3E-B85B374B2FCF}" srcOrd="0" destOrd="0" presId="urn:microsoft.com/office/officeart/2005/8/layout/orgChart1"/>
    <dgm:cxn modelId="{71E687CE-35EC-CD4C-8932-BB54A4974913}" type="presParOf" srcId="{9E8E7037-D0AF-478A-94D9-501343CC6892}" destId="{C8B60C2A-2BFB-4B91-AD50-228A99035562}" srcOrd="1" destOrd="0" presId="urn:microsoft.com/office/officeart/2005/8/layout/orgChart1"/>
    <dgm:cxn modelId="{B554E051-8E18-FD44-9101-30350C8EF7C2}" type="presParOf" srcId="{B5759971-0734-4FBC-97A9-9FDBFE689DA5}" destId="{FE9B2122-0948-4543-9058-0BEC12B1F34D}" srcOrd="1" destOrd="0" presId="urn:microsoft.com/office/officeart/2005/8/layout/orgChart1"/>
    <dgm:cxn modelId="{943E6171-3ED4-3D42-934D-71AF715880EA}" type="presParOf" srcId="{B5759971-0734-4FBC-97A9-9FDBFE689DA5}" destId="{19A97BBB-4C7D-4F32-9B8A-14EBCDC434BC}" srcOrd="2" destOrd="0" presId="urn:microsoft.com/office/officeart/2005/8/layout/orgChart1"/>
    <dgm:cxn modelId="{75A22F32-C267-2F4F-BF08-3254385339D9}" type="presParOf" srcId="{C0F1AC77-B5E1-4B23-B997-66CB0F770FB0}" destId="{C12948C0-10B8-4944-888F-225C30F05F17}" srcOrd="6" destOrd="0" presId="urn:microsoft.com/office/officeart/2005/8/layout/orgChart1"/>
    <dgm:cxn modelId="{BE5CF3CE-2B6B-C149-8F90-9A0325BBDB05}" type="presParOf" srcId="{C0F1AC77-B5E1-4B23-B997-66CB0F770FB0}" destId="{9302CC1D-4463-4D3B-9430-8FE6B1ADEC2D}" srcOrd="7" destOrd="0" presId="urn:microsoft.com/office/officeart/2005/8/layout/orgChart1"/>
    <dgm:cxn modelId="{8CC620F0-FA93-904A-A3DE-248601875F93}" type="presParOf" srcId="{9302CC1D-4463-4D3B-9430-8FE6B1ADEC2D}" destId="{B19EB5CE-1488-4099-BCA8-60A1CB701624}" srcOrd="0" destOrd="0" presId="urn:microsoft.com/office/officeart/2005/8/layout/orgChart1"/>
    <dgm:cxn modelId="{D8A80C93-14D8-714B-AA2B-D01098CE1A37}" type="presParOf" srcId="{B19EB5CE-1488-4099-BCA8-60A1CB701624}" destId="{2F8EB57D-7221-4C55-B845-C9D4C6BB8A81}" srcOrd="0" destOrd="0" presId="urn:microsoft.com/office/officeart/2005/8/layout/orgChart1"/>
    <dgm:cxn modelId="{FFAC5AD7-A24C-EC48-843A-E905D6ECD641}" type="presParOf" srcId="{B19EB5CE-1488-4099-BCA8-60A1CB701624}" destId="{02D13558-16D9-4510-BFCF-37D9E102453B}" srcOrd="1" destOrd="0" presId="urn:microsoft.com/office/officeart/2005/8/layout/orgChart1"/>
    <dgm:cxn modelId="{0F69A411-3469-C242-AE3C-06D6E002FEA2}" type="presParOf" srcId="{9302CC1D-4463-4D3B-9430-8FE6B1ADEC2D}" destId="{FBA412AF-0EF0-4514-BA1D-B2870819092E}" srcOrd="1" destOrd="0" presId="urn:microsoft.com/office/officeart/2005/8/layout/orgChart1"/>
    <dgm:cxn modelId="{99B7E6B3-EC85-2449-AF32-F6EB62BD4D6F}" type="presParOf" srcId="{9302CC1D-4463-4D3B-9430-8FE6B1ADEC2D}" destId="{3CF56EE3-EFAD-448E-BE31-0B94A7294177}" srcOrd="2" destOrd="0" presId="urn:microsoft.com/office/officeart/2005/8/layout/orgChart1"/>
    <dgm:cxn modelId="{6B1500C3-D7A9-E04B-A5E1-5A8EBC6C4020}" type="presParOf" srcId="{3CF56EE3-EFAD-448E-BE31-0B94A7294177}" destId="{5002257F-78E5-4CBF-980E-3D38B57875B1}" srcOrd="0" destOrd="0" presId="urn:microsoft.com/office/officeart/2005/8/layout/orgChart1"/>
    <dgm:cxn modelId="{7169E934-B6C2-EC40-9FFA-3D7770EF5478}" type="presParOf" srcId="{3CF56EE3-EFAD-448E-BE31-0B94A7294177}" destId="{910A4B47-234F-42AC-B5EB-E5989BB661C6}" srcOrd="1" destOrd="0" presId="urn:microsoft.com/office/officeart/2005/8/layout/orgChart1"/>
    <dgm:cxn modelId="{68F7C887-33BE-144A-A8CC-F1E141E34E7A}" type="presParOf" srcId="{910A4B47-234F-42AC-B5EB-E5989BB661C6}" destId="{2893AEF3-BA7E-408E-8258-748016E4E60A}" srcOrd="0" destOrd="0" presId="urn:microsoft.com/office/officeart/2005/8/layout/orgChart1"/>
    <dgm:cxn modelId="{C99B1CCE-4AA7-6A4E-BF99-65743DE94E3D}" type="presParOf" srcId="{2893AEF3-BA7E-408E-8258-748016E4E60A}" destId="{9318AAE9-0415-48B8-A060-0B42777C63BF}" srcOrd="0" destOrd="0" presId="urn:microsoft.com/office/officeart/2005/8/layout/orgChart1"/>
    <dgm:cxn modelId="{0AB4D96D-D29C-A34F-8BA1-34C9B1B28658}" type="presParOf" srcId="{2893AEF3-BA7E-408E-8258-748016E4E60A}" destId="{E6890139-190E-427A-AD5C-6E79F092973E}" srcOrd="1" destOrd="0" presId="urn:microsoft.com/office/officeart/2005/8/layout/orgChart1"/>
    <dgm:cxn modelId="{1FFCC00B-FDE0-6647-A75B-9F068BB7FDA5}" type="presParOf" srcId="{910A4B47-234F-42AC-B5EB-E5989BB661C6}" destId="{19F85B6B-84BD-4E4F-8F21-2C1B82E6C038}" srcOrd="1" destOrd="0" presId="urn:microsoft.com/office/officeart/2005/8/layout/orgChart1"/>
    <dgm:cxn modelId="{AF9CAC99-0F8A-3047-91CE-8CC957577648}" type="presParOf" srcId="{910A4B47-234F-42AC-B5EB-E5989BB661C6}" destId="{864846B4-7D20-4446-A94D-901CA5324076}" srcOrd="2" destOrd="0" presId="urn:microsoft.com/office/officeart/2005/8/layout/orgChart1"/>
    <dgm:cxn modelId="{CE012DE2-E313-E84C-957D-D8DF5ED2C856}" type="presParOf" srcId="{864846B4-7D20-4446-A94D-901CA5324076}" destId="{5E5F1727-B432-4243-B829-782A4CA40E30}" srcOrd="0" destOrd="0" presId="urn:microsoft.com/office/officeart/2005/8/layout/orgChart1"/>
    <dgm:cxn modelId="{D3288553-527D-6743-9785-DA894942CBB3}" type="presParOf" srcId="{864846B4-7D20-4446-A94D-901CA5324076}" destId="{0AF2CCB2-4AB8-4026-9374-36D1BE5AD20E}" srcOrd="1" destOrd="0" presId="urn:microsoft.com/office/officeart/2005/8/layout/orgChart1"/>
    <dgm:cxn modelId="{4388F109-AA79-2A4A-996A-DF5872132464}" type="presParOf" srcId="{0AF2CCB2-4AB8-4026-9374-36D1BE5AD20E}" destId="{123E9FC9-CA14-431B-B694-923BA6947A71}" srcOrd="0" destOrd="0" presId="urn:microsoft.com/office/officeart/2005/8/layout/orgChart1"/>
    <dgm:cxn modelId="{E14735AA-4FB6-B64C-A7CC-603BD7A49A61}" type="presParOf" srcId="{123E9FC9-CA14-431B-B694-923BA6947A71}" destId="{6DBE33D2-D54E-4C7F-8155-83BE64BE53CF}" srcOrd="0" destOrd="0" presId="urn:microsoft.com/office/officeart/2005/8/layout/orgChart1"/>
    <dgm:cxn modelId="{4060835E-25FC-D94C-A721-7C311D40EEBC}" type="presParOf" srcId="{123E9FC9-CA14-431B-B694-923BA6947A71}" destId="{BF4C68D6-4A2F-4921-827A-E384EC136F4C}" srcOrd="1" destOrd="0" presId="urn:microsoft.com/office/officeart/2005/8/layout/orgChart1"/>
    <dgm:cxn modelId="{B9F07E75-A729-3341-B825-9075CF4317C0}" type="presParOf" srcId="{0AF2CCB2-4AB8-4026-9374-36D1BE5AD20E}" destId="{BB989768-675D-4723-AB61-A29FED96D7B6}" srcOrd="1" destOrd="0" presId="urn:microsoft.com/office/officeart/2005/8/layout/orgChart1"/>
    <dgm:cxn modelId="{06D6221E-5166-AA42-BCCA-149066BBF141}" type="presParOf" srcId="{0AF2CCB2-4AB8-4026-9374-36D1BE5AD20E}" destId="{82E38644-7D0D-451C-AFE8-478723631E33}" srcOrd="2" destOrd="0" presId="urn:microsoft.com/office/officeart/2005/8/layout/orgChart1"/>
    <dgm:cxn modelId="{E021F93A-5055-2A4A-85C3-A2BF1D25A267}" type="presParOf" srcId="{864846B4-7D20-4446-A94D-901CA5324076}" destId="{7701EAD1-7C29-4C45-92F2-42FF69CA5A3A}" srcOrd="2" destOrd="0" presId="urn:microsoft.com/office/officeart/2005/8/layout/orgChart1"/>
    <dgm:cxn modelId="{E87E3477-3C82-B948-9DB1-0E8B4E266D20}" type="presParOf" srcId="{864846B4-7D20-4446-A94D-901CA5324076}" destId="{D4B70584-CF9C-4BF5-9A0B-3C3711388B14}" srcOrd="3" destOrd="0" presId="urn:microsoft.com/office/officeart/2005/8/layout/orgChart1"/>
    <dgm:cxn modelId="{3BB16D1F-34C4-2A46-8FE1-A74C4E39782D}" type="presParOf" srcId="{D4B70584-CF9C-4BF5-9A0B-3C3711388B14}" destId="{9F0D851A-A0B2-4FE9-ABF0-D415E0D47876}" srcOrd="0" destOrd="0" presId="urn:microsoft.com/office/officeart/2005/8/layout/orgChart1"/>
    <dgm:cxn modelId="{955A7BF6-0B72-064D-A85B-F978825E3AEC}" type="presParOf" srcId="{9F0D851A-A0B2-4FE9-ABF0-D415E0D47876}" destId="{4C09F53A-FD3F-46DC-9455-3BE2DC74834F}" srcOrd="0" destOrd="0" presId="urn:microsoft.com/office/officeart/2005/8/layout/orgChart1"/>
    <dgm:cxn modelId="{5C3A9080-F70D-784A-8EC1-F715906C02A2}" type="presParOf" srcId="{9F0D851A-A0B2-4FE9-ABF0-D415E0D47876}" destId="{BEEABBEF-BE6A-4F3E-9B69-E5C1B1B5BB5D}" srcOrd="1" destOrd="0" presId="urn:microsoft.com/office/officeart/2005/8/layout/orgChart1"/>
    <dgm:cxn modelId="{E44C6D8A-AC4A-374A-909F-7DECA118F574}" type="presParOf" srcId="{D4B70584-CF9C-4BF5-9A0B-3C3711388B14}" destId="{9B65B00A-770F-491B-91C7-26FFF6C5F919}" srcOrd="1" destOrd="0" presId="urn:microsoft.com/office/officeart/2005/8/layout/orgChart1"/>
    <dgm:cxn modelId="{3D35CDD0-1716-2548-AA54-529CCBE74DF4}" type="presParOf" srcId="{D4B70584-CF9C-4BF5-9A0B-3C3711388B14}" destId="{B018A707-996F-4A22-9E1A-A6860038F49E}" srcOrd="2" destOrd="0" presId="urn:microsoft.com/office/officeart/2005/8/layout/orgChart1"/>
    <dgm:cxn modelId="{1F391335-F9B1-334B-8AE9-D238FAF625E8}" type="presParOf" srcId="{3CF56EE3-EFAD-448E-BE31-0B94A7294177}" destId="{7738D058-FC85-4867-B6C3-07AE444B71A5}" srcOrd="2" destOrd="0" presId="urn:microsoft.com/office/officeart/2005/8/layout/orgChart1"/>
    <dgm:cxn modelId="{BAEB6CC5-E204-B348-A4EA-5B045588650D}" type="presParOf" srcId="{3CF56EE3-EFAD-448E-BE31-0B94A7294177}" destId="{435D9992-1C8C-41DE-BAE0-880321E75EB3}" srcOrd="3" destOrd="0" presId="urn:microsoft.com/office/officeart/2005/8/layout/orgChart1"/>
    <dgm:cxn modelId="{0A3F235C-3037-C54F-8A57-ED71690FB036}" type="presParOf" srcId="{435D9992-1C8C-41DE-BAE0-880321E75EB3}" destId="{083133FC-086A-4A46-B77D-40912309C219}" srcOrd="0" destOrd="0" presId="urn:microsoft.com/office/officeart/2005/8/layout/orgChart1"/>
    <dgm:cxn modelId="{5682D3BB-8861-314E-9107-34F517E1B577}" type="presParOf" srcId="{083133FC-086A-4A46-B77D-40912309C219}" destId="{7110C8AA-44FD-45A2-9640-0604E619B9D9}" srcOrd="0" destOrd="0" presId="urn:microsoft.com/office/officeart/2005/8/layout/orgChart1"/>
    <dgm:cxn modelId="{673A15C0-8E9C-E24C-869E-0640090F3944}" type="presParOf" srcId="{083133FC-086A-4A46-B77D-40912309C219}" destId="{EAD02A4E-DC91-4333-9462-C763773C617A}" srcOrd="1" destOrd="0" presId="urn:microsoft.com/office/officeart/2005/8/layout/orgChart1"/>
    <dgm:cxn modelId="{2D18587A-381C-3041-9CE9-1B27129C6B26}" type="presParOf" srcId="{435D9992-1C8C-41DE-BAE0-880321E75EB3}" destId="{8B5AB933-E692-4068-A3E0-0A3F59A06CF5}" srcOrd="1" destOrd="0" presId="urn:microsoft.com/office/officeart/2005/8/layout/orgChart1"/>
    <dgm:cxn modelId="{56DF452D-36CB-424A-BC49-558B47DD45BB}" type="presParOf" srcId="{435D9992-1C8C-41DE-BAE0-880321E75EB3}" destId="{0EEFF059-17EB-4FBC-AB8D-7B2D8DBDB2D9}" srcOrd="2" destOrd="0" presId="urn:microsoft.com/office/officeart/2005/8/layout/orgChart1"/>
    <dgm:cxn modelId="{1A67AA1A-EF4A-0446-BD8F-E0C1E2B03296}" type="presParOf" srcId="{0EEFF059-17EB-4FBC-AB8D-7B2D8DBDB2D9}" destId="{65780AEA-5E5B-447D-ADDB-9168604BDE4E}" srcOrd="0" destOrd="0" presId="urn:microsoft.com/office/officeart/2005/8/layout/orgChart1"/>
    <dgm:cxn modelId="{114480C3-59A7-EF41-BE24-CB40C357E2B0}" type="presParOf" srcId="{0EEFF059-17EB-4FBC-AB8D-7B2D8DBDB2D9}" destId="{CA54624A-FD3B-4AC3-A929-67D42976566A}" srcOrd="1" destOrd="0" presId="urn:microsoft.com/office/officeart/2005/8/layout/orgChart1"/>
    <dgm:cxn modelId="{0E3647E2-6294-6143-97F2-EC4203498551}" type="presParOf" srcId="{CA54624A-FD3B-4AC3-A929-67D42976566A}" destId="{BF81812B-7047-4F90-8C23-F5F9C03E1D93}" srcOrd="0" destOrd="0" presId="urn:microsoft.com/office/officeart/2005/8/layout/orgChart1"/>
    <dgm:cxn modelId="{B85CBFE7-51BD-BA49-B9BA-1B23B48651D4}" type="presParOf" srcId="{BF81812B-7047-4F90-8C23-F5F9C03E1D93}" destId="{AFC3F0AF-ECF7-41A3-96E6-0C88CED43D61}" srcOrd="0" destOrd="0" presId="urn:microsoft.com/office/officeart/2005/8/layout/orgChart1"/>
    <dgm:cxn modelId="{758A5547-2DCF-8F43-831D-DA06EABC07CB}" type="presParOf" srcId="{BF81812B-7047-4F90-8C23-F5F9C03E1D93}" destId="{935C30FE-6485-4CFA-89A9-09671B47CD65}" srcOrd="1" destOrd="0" presId="urn:microsoft.com/office/officeart/2005/8/layout/orgChart1"/>
    <dgm:cxn modelId="{F9BA24C7-52F2-5449-B2CD-5C025F106573}" type="presParOf" srcId="{CA54624A-FD3B-4AC3-A929-67D42976566A}" destId="{A1C6AF7A-F998-4B44-B802-647FAC1D9A8C}" srcOrd="1" destOrd="0" presId="urn:microsoft.com/office/officeart/2005/8/layout/orgChart1"/>
    <dgm:cxn modelId="{019A01B0-5488-F54A-BC9F-D97E4FB51E1D}" type="presParOf" srcId="{CA54624A-FD3B-4AC3-A929-67D42976566A}" destId="{D6F9302A-8273-41C4-A448-7501ED16231D}" srcOrd="2" destOrd="0" presId="urn:microsoft.com/office/officeart/2005/8/layout/orgChart1"/>
    <dgm:cxn modelId="{8D6BD560-04A3-214E-AFAE-F01C8AABB88B}" type="presParOf" srcId="{0EEFF059-17EB-4FBC-AB8D-7B2D8DBDB2D9}" destId="{96F470C7-BD98-4493-ADAB-13E9EB569695}" srcOrd="2" destOrd="0" presId="urn:microsoft.com/office/officeart/2005/8/layout/orgChart1"/>
    <dgm:cxn modelId="{341DEB46-2CE4-C645-88F8-E04DD4F04246}" type="presParOf" srcId="{0EEFF059-17EB-4FBC-AB8D-7B2D8DBDB2D9}" destId="{411F585E-C6BF-43FB-8795-5A1BA05237D6}" srcOrd="3" destOrd="0" presId="urn:microsoft.com/office/officeart/2005/8/layout/orgChart1"/>
    <dgm:cxn modelId="{6E0FFC13-52F0-204E-B833-B27C1845CA77}" type="presParOf" srcId="{411F585E-C6BF-43FB-8795-5A1BA05237D6}" destId="{2ACA8372-0184-4FE6-A1A8-08C05AA53E65}" srcOrd="0" destOrd="0" presId="urn:microsoft.com/office/officeart/2005/8/layout/orgChart1"/>
    <dgm:cxn modelId="{70881EBE-AFCC-A44D-8671-B1E44FAF1E57}" type="presParOf" srcId="{2ACA8372-0184-4FE6-A1A8-08C05AA53E65}" destId="{B4FCA5D7-699A-4F9F-997B-A988A6604884}" srcOrd="0" destOrd="0" presId="urn:microsoft.com/office/officeart/2005/8/layout/orgChart1"/>
    <dgm:cxn modelId="{461C12A3-83CE-194E-A72D-A96F7B91C029}" type="presParOf" srcId="{2ACA8372-0184-4FE6-A1A8-08C05AA53E65}" destId="{F4A3471D-D480-4BAA-8A4E-0DD37D1C0B48}" srcOrd="1" destOrd="0" presId="urn:microsoft.com/office/officeart/2005/8/layout/orgChart1"/>
    <dgm:cxn modelId="{D389E4AE-40D9-2A46-A2E4-490C52ED6A64}" type="presParOf" srcId="{411F585E-C6BF-43FB-8795-5A1BA05237D6}" destId="{95E00510-56CB-41D6-A95B-504989449716}" srcOrd="1" destOrd="0" presId="urn:microsoft.com/office/officeart/2005/8/layout/orgChart1"/>
    <dgm:cxn modelId="{206E2492-2B35-EC46-BA52-7C9E535DB264}" type="presParOf" srcId="{411F585E-C6BF-43FB-8795-5A1BA05237D6}" destId="{FEB221B6-6BE0-40AB-8A8B-F46B4D98286C}" srcOrd="2" destOrd="0" presId="urn:microsoft.com/office/officeart/2005/8/layout/orgChart1"/>
    <dgm:cxn modelId="{9169B870-26F0-4A4C-9C09-9AE37A8167B4}" type="presParOf" srcId="{3CF56EE3-EFAD-448E-BE31-0B94A7294177}" destId="{C078D6BA-DABD-491C-A15F-4B8C9B01666E}" srcOrd="4" destOrd="0" presId="urn:microsoft.com/office/officeart/2005/8/layout/orgChart1"/>
    <dgm:cxn modelId="{D2460FED-E6A2-3448-8710-13BE513BF493}" type="presParOf" srcId="{3CF56EE3-EFAD-448E-BE31-0B94A7294177}" destId="{FF652C47-4216-428B-90C2-E26627268965}" srcOrd="5" destOrd="0" presId="urn:microsoft.com/office/officeart/2005/8/layout/orgChart1"/>
    <dgm:cxn modelId="{3F46D3D5-0DC2-7141-817F-93CCC4BC3D5A}" type="presParOf" srcId="{FF652C47-4216-428B-90C2-E26627268965}" destId="{993C2C37-A725-41A8-90CC-C3CD666D744D}" srcOrd="0" destOrd="0" presId="urn:microsoft.com/office/officeart/2005/8/layout/orgChart1"/>
    <dgm:cxn modelId="{DACC4E54-A8F1-B84C-BF82-EE93E580EC5C}" type="presParOf" srcId="{993C2C37-A725-41A8-90CC-C3CD666D744D}" destId="{67215809-06C5-46E0-91F7-44903304AE85}" srcOrd="0" destOrd="0" presId="urn:microsoft.com/office/officeart/2005/8/layout/orgChart1"/>
    <dgm:cxn modelId="{F5F341AE-D927-9641-9F37-A8359927AC07}" type="presParOf" srcId="{993C2C37-A725-41A8-90CC-C3CD666D744D}" destId="{F2AABD4B-7740-4284-B2E0-D6DA4384FFB0}" srcOrd="1" destOrd="0" presId="urn:microsoft.com/office/officeart/2005/8/layout/orgChart1"/>
    <dgm:cxn modelId="{109C5331-3685-D642-AB2F-81352959538C}" type="presParOf" srcId="{FF652C47-4216-428B-90C2-E26627268965}" destId="{A6040F05-7832-4C4A-8CBD-18FDE2A27386}" srcOrd="1" destOrd="0" presId="urn:microsoft.com/office/officeart/2005/8/layout/orgChart1"/>
    <dgm:cxn modelId="{392E6F71-D8C2-EF4C-BBCF-B88A6A1B36E2}" type="presParOf" srcId="{FF652C47-4216-428B-90C2-E26627268965}" destId="{752DCF81-99D5-4729-870C-38BF9CA989E3}" srcOrd="2" destOrd="0" presId="urn:microsoft.com/office/officeart/2005/8/layout/orgChart1"/>
    <dgm:cxn modelId="{557247AE-A4D5-CE4A-9B07-8DBCF8BA9E78}" type="presParOf" srcId="{752DCF81-99D5-4729-870C-38BF9CA989E3}" destId="{AACAC7C3-5ABD-45A8-A403-532C0A2CD737}" srcOrd="0" destOrd="0" presId="urn:microsoft.com/office/officeart/2005/8/layout/orgChart1"/>
    <dgm:cxn modelId="{22324769-0FEC-404B-9B5B-E411DA611F65}" type="presParOf" srcId="{752DCF81-99D5-4729-870C-38BF9CA989E3}" destId="{9FE555FC-277F-4223-8AFE-120CC97D8E57}" srcOrd="1" destOrd="0" presId="urn:microsoft.com/office/officeart/2005/8/layout/orgChart1"/>
    <dgm:cxn modelId="{16F0AC8B-4F03-D347-A16A-7DEFA03ECF73}" type="presParOf" srcId="{9FE555FC-277F-4223-8AFE-120CC97D8E57}" destId="{CE52BFA7-5626-437F-A2F8-3C08980473CB}" srcOrd="0" destOrd="0" presId="urn:microsoft.com/office/officeart/2005/8/layout/orgChart1"/>
    <dgm:cxn modelId="{E24F0EAE-332A-AE4C-8AD0-B62C72CC05B7}" type="presParOf" srcId="{CE52BFA7-5626-437F-A2F8-3C08980473CB}" destId="{6C8840FA-8708-46C2-B1EE-FD6D113200CA}" srcOrd="0" destOrd="0" presId="urn:microsoft.com/office/officeart/2005/8/layout/orgChart1"/>
    <dgm:cxn modelId="{D209C404-0A99-E24B-9A95-603E6C2C202D}" type="presParOf" srcId="{CE52BFA7-5626-437F-A2F8-3C08980473CB}" destId="{BE71FACC-26F6-4943-9E3A-8B4BEF3B663D}" srcOrd="1" destOrd="0" presId="urn:microsoft.com/office/officeart/2005/8/layout/orgChart1"/>
    <dgm:cxn modelId="{537FD8EE-F97C-E84A-A71F-E9B1856594B5}" type="presParOf" srcId="{9FE555FC-277F-4223-8AFE-120CC97D8E57}" destId="{620CFC68-83F6-44E7-A2A6-5F43827C7241}" srcOrd="1" destOrd="0" presId="urn:microsoft.com/office/officeart/2005/8/layout/orgChart1"/>
    <dgm:cxn modelId="{7D7D614B-FC9A-5B48-AC65-3FF3464C4143}" type="presParOf" srcId="{9FE555FC-277F-4223-8AFE-120CC97D8E57}" destId="{7C7CCAB6-35D5-4BDA-9A1E-C3982C3AD06B}" srcOrd="2" destOrd="0" presId="urn:microsoft.com/office/officeart/2005/8/layout/orgChart1"/>
    <dgm:cxn modelId="{6F6999DD-CEBB-944D-9F70-9615935F9073}" type="presParOf" srcId="{752DCF81-99D5-4729-870C-38BF9CA989E3}" destId="{682335DD-90C1-4C33-9995-4CE573C34879}" srcOrd="2" destOrd="0" presId="urn:microsoft.com/office/officeart/2005/8/layout/orgChart1"/>
    <dgm:cxn modelId="{D7DC3E1A-62DF-5843-8081-3F740143EE2C}" type="presParOf" srcId="{752DCF81-99D5-4729-870C-38BF9CA989E3}" destId="{1A2F09EB-E801-49E1-8107-0F717728933C}" srcOrd="3" destOrd="0" presId="urn:microsoft.com/office/officeart/2005/8/layout/orgChart1"/>
    <dgm:cxn modelId="{6113B1AD-9155-564A-9DD5-316D85028A10}" type="presParOf" srcId="{1A2F09EB-E801-49E1-8107-0F717728933C}" destId="{AB344028-5358-4529-BB7E-BBFD4D8222EB}" srcOrd="0" destOrd="0" presId="urn:microsoft.com/office/officeart/2005/8/layout/orgChart1"/>
    <dgm:cxn modelId="{595A9E6D-1608-164F-BB2D-689F7C1256B3}" type="presParOf" srcId="{AB344028-5358-4529-BB7E-BBFD4D8222EB}" destId="{6D94098D-1BCD-41D3-B3EB-E9FC3DFE6381}" srcOrd="0" destOrd="0" presId="urn:microsoft.com/office/officeart/2005/8/layout/orgChart1"/>
    <dgm:cxn modelId="{99DC7B5A-2E20-BA46-AD61-8BAFAE39863E}" type="presParOf" srcId="{AB344028-5358-4529-BB7E-BBFD4D8222EB}" destId="{2FA43C39-9784-49E3-B50C-981FA0519390}" srcOrd="1" destOrd="0" presId="urn:microsoft.com/office/officeart/2005/8/layout/orgChart1"/>
    <dgm:cxn modelId="{5B3737BC-2923-2947-9E04-8331941E3788}" type="presParOf" srcId="{1A2F09EB-E801-49E1-8107-0F717728933C}" destId="{28BA3F69-29C5-4887-A0C7-C0DCE48F2A48}" srcOrd="1" destOrd="0" presId="urn:microsoft.com/office/officeart/2005/8/layout/orgChart1"/>
    <dgm:cxn modelId="{8CAF97F8-0CB5-3347-A3BD-1166F4215FA5}" type="presParOf" srcId="{1A2F09EB-E801-49E1-8107-0F717728933C}" destId="{39455DCD-0A3C-4A70-8B8F-F4DD0119B6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335DD-90C1-4C33-9995-4CE573C34879}">
      <dsp:nvSpPr>
        <dsp:cNvPr id="0" name=""/>
        <dsp:cNvSpPr/>
      </dsp:nvSpPr>
      <dsp:spPr>
        <a:xfrm>
          <a:off x="6675155" y="2464983"/>
          <a:ext cx="253100" cy="693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898"/>
              </a:lnTo>
              <a:lnTo>
                <a:pt x="253100" y="69389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AC7C3-5ABD-45A8-A403-532C0A2CD737}">
      <dsp:nvSpPr>
        <dsp:cNvPr id="0" name=""/>
        <dsp:cNvSpPr/>
      </dsp:nvSpPr>
      <dsp:spPr>
        <a:xfrm>
          <a:off x="6465683" y="2464983"/>
          <a:ext cx="209471" cy="693898"/>
        </a:xfrm>
        <a:custGeom>
          <a:avLst/>
          <a:gdLst/>
          <a:ahLst/>
          <a:cxnLst/>
          <a:rect l="0" t="0" r="0" b="0"/>
          <a:pathLst>
            <a:path>
              <a:moveTo>
                <a:pt x="209471" y="0"/>
              </a:moveTo>
              <a:lnTo>
                <a:pt x="209471" y="693898"/>
              </a:lnTo>
              <a:lnTo>
                <a:pt x="0" y="69389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8D6BA-DABD-491C-A15F-4B8C9B01666E}">
      <dsp:nvSpPr>
        <dsp:cNvPr id="0" name=""/>
        <dsp:cNvSpPr/>
      </dsp:nvSpPr>
      <dsp:spPr>
        <a:xfrm>
          <a:off x="5038140" y="1421025"/>
          <a:ext cx="1060974" cy="75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5937"/>
              </a:lnTo>
              <a:lnTo>
                <a:pt x="1060974" y="755937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470C7-BD98-4493-ADAB-13E9EB569695}">
      <dsp:nvSpPr>
        <dsp:cNvPr id="0" name=""/>
        <dsp:cNvSpPr/>
      </dsp:nvSpPr>
      <dsp:spPr>
        <a:xfrm>
          <a:off x="1544806" y="2462299"/>
          <a:ext cx="216562" cy="699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531"/>
              </a:lnTo>
              <a:lnTo>
                <a:pt x="216562" y="699531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80AEA-5E5B-447D-ADDB-9168604BDE4E}">
      <dsp:nvSpPr>
        <dsp:cNvPr id="0" name=""/>
        <dsp:cNvSpPr/>
      </dsp:nvSpPr>
      <dsp:spPr>
        <a:xfrm>
          <a:off x="1335888" y="2462299"/>
          <a:ext cx="208918" cy="699531"/>
        </a:xfrm>
        <a:custGeom>
          <a:avLst/>
          <a:gdLst/>
          <a:ahLst/>
          <a:cxnLst/>
          <a:rect l="0" t="0" r="0" b="0"/>
          <a:pathLst>
            <a:path>
              <a:moveTo>
                <a:pt x="208918" y="0"/>
              </a:moveTo>
              <a:lnTo>
                <a:pt x="208918" y="699531"/>
              </a:lnTo>
              <a:lnTo>
                <a:pt x="0" y="699531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8D058-FC85-4867-B6C3-07AE444B71A5}">
      <dsp:nvSpPr>
        <dsp:cNvPr id="0" name=""/>
        <dsp:cNvSpPr/>
      </dsp:nvSpPr>
      <dsp:spPr>
        <a:xfrm>
          <a:off x="2120846" y="1421025"/>
          <a:ext cx="2917293" cy="753253"/>
        </a:xfrm>
        <a:custGeom>
          <a:avLst/>
          <a:gdLst/>
          <a:ahLst/>
          <a:cxnLst/>
          <a:rect l="0" t="0" r="0" b="0"/>
          <a:pathLst>
            <a:path>
              <a:moveTo>
                <a:pt x="2917293" y="0"/>
              </a:moveTo>
              <a:lnTo>
                <a:pt x="2917293" y="753253"/>
              </a:lnTo>
              <a:lnTo>
                <a:pt x="0" y="753253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1EAD1-7C29-4C45-92F2-42FF69CA5A3A}">
      <dsp:nvSpPr>
        <dsp:cNvPr id="0" name=""/>
        <dsp:cNvSpPr/>
      </dsp:nvSpPr>
      <dsp:spPr>
        <a:xfrm>
          <a:off x="3871330" y="2462305"/>
          <a:ext cx="231291" cy="69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576"/>
              </a:lnTo>
              <a:lnTo>
                <a:pt x="231291" y="696576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F1727-B432-4243-B829-782A4CA40E30}">
      <dsp:nvSpPr>
        <dsp:cNvPr id="0" name=""/>
        <dsp:cNvSpPr/>
      </dsp:nvSpPr>
      <dsp:spPr>
        <a:xfrm>
          <a:off x="3618217" y="2462305"/>
          <a:ext cx="253112" cy="696576"/>
        </a:xfrm>
        <a:custGeom>
          <a:avLst/>
          <a:gdLst/>
          <a:ahLst/>
          <a:cxnLst/>
          <a:rect l="0" t="0" r="0" b="0"/>
          <a:pathLst>
            <a:path>
              <a:moveTo>
                <a:pt x="253112" y="0"/>
              </a:moveTo>
              <a:lnTo>
                <a:pt x="253112" y="696576"/>
              </a:lnTo>
              <a:lnTo>
                <a:pt x="0" y="696576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2257F-78E5-4CBF-980E-3D38B57875B1}">
      <dsp:nvSpPr>
        <dsp:cNvPr id="0" name=""/>
        <dsp:cNvSpPr/>
      </dsp:nvSpPr>
      <dsp:spPr>
        <a:xfrm>
          <a:off x="4447370" y="1421025"/>
          <a:ext cx="590769" cy="753259"/>
        </a:xfrm>
        <a:custGeom>
          <a:avLst/>
          <a:gdLst/>
          <a:ahLst/>
          <a:cxnLst/>
          <a:rect l="0" t="0" r="0" b="0"/>
          <a:pathLst>
            <a:path>
              <a:moveTo>
                <a:pt x="590769" y="0"/>
              </a:moveTo>
              <a:lnTo>
                <a:pt x="590769" y="753259"/>
              </a:lnTo>
              <a:lnTo>
                <a:pt x="0" y="753259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948C0-10B8-4944-888F-225C30F05F17}">
      <dsp:nvSpPr>
        <dsp:cNvPr id="0" name=""/>
        <dsp:cNvSpPr/>
      </dsp:nvSpPr>
      <dsp:spPr>
        <a:xfrm>
          <a:off x="3864619" y="577288"/>
          <a:ext cx="597480" cy="555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717"/>
              </a:lnTo>
              <a:lnTo>
                <a:pt x="597480" y="555717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5A9DE-F087-4276-B8DB-3531095AB605}">
      <dsp:nvSpPr>
        <dsp:cNvPr id="0" name=""/>
        <dsp:cNvSpPr/>
      </dsp:nvSpPr>
      <dsp:spPr>
        <a:xfrm>
          <a:off x="3864619" y="577288"/>
          <a:ext cx="3100180" cy="553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229"/>
              </a:lnTo>
              <a:lnTo>
                <a:pt x="3100180" y="553229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B0684-7AED-4189-A33F-A8655AA03DDA}">
      <dsp:nvSpPr>
        <dsp:cNvPr id="0" name=""/>
        <dsp:cNvSpPr/>
      </dsp:nvSpPr>
      <dsp:spPr>
        <a:xfrm>
          <a:off x="1601990" y="577288"/>
          <a:ext cx="2262629" cy="553229"/>
        </a:xfrm>
        <a:custGeom>
          <a:avLst/>
          <a:gdLst/>
          <a:ahLst/>
          <a:cxnLst/>
          <a:rect l="0" t="0" r="0" b="0"/>
          <a:pathLst>
            <a:path>
              <a:moveTo>
                <a:pt x="2262629" y="0"/>
              </a:moveTo>
              <a:lnTo>
                <a:pt x="2262629" y="553229"/>
              </a:lnTo>
              <a:lnTo>
                <a:pt x="0" y="553229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8B008-19F4-4B26-B315-0BAADD7803EE}">
      <dsp:nvSpPr>
        <dsp:cNvPr id="0" name=""/>
        <dsp:cNvSpPr/>
      </dsp:nvSpPr>
      <dsp:spPr>
        <a:xfrm>
          <a:off x="3264765" y="577288"/>
          <a:ext cx="599853" cy="553229"/>
        </a:xfrm>
        <a:custGeom>
          <a:avLst/>
          <a:gdLst/>
          <a:ahLst/>
          <a:cxnLst/>
          <a:rect l="0" t="0" r="0" b="0"/>
          <a:pathLst>
            <a:path>
              <a:moveTo>
                <a:pt x="599853" y="0"/>
              </a:moveTo>
              <a:lnTo>
                <a:pt x="599853" y="553229"/>
              </a:lnTo>
              <a:lnTo>
                <a:pt x="0" y="553229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9BFCA-F76B-4BEE-B0C5-A4C0EA87F5E1}">
      <dsp:nvSpPr>
        <dsp:cNvPr id="0" name=""/>
        <dsp:cNvSpPr/>
      </dsp:nvSpPr>
      <dsp:spPr>
        <a:xfrm>
          <a:off x="3288578" y="1247"/>
          <a:ext cx="1152080" cy="5760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HPU mission</a:t>
          </a:r>
          <a:endParaRPr lang="en-US" sz="1500" kern="1200" dirty="0"/>
        </a:p>
      </dsp:txBody>
      <dsp:txXfrm>
        <a:off x="3288578" y="1247"/>
        <a:ext cx="1152080" cy="576040"/>
      </dsp:txXfrm>
    </dsp:sp>
    <dsp:sp modelId="{5F584CD0-53B7-4BD4-92FC-615A34360236}">
      <dsp:nvSpPr>
        <dsp:cNvPr id="0" name=""/>
        <dsp:cNvSpPr/>
      </dsp:nvSpPr>
      <dsp:spPr>
        <a:xfrm>
          <a:off x="2112684" y="842497"/>
          <a:ext cx="1152080" cy="5760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Graduation</a:t>
          </a:r>
          <a:endParaRPr lang="en-US" sz="1500" kern="1200" dirty="0"/>
        </a:p>
      </dsp:txBody>
      <dsp:txXfrm>
        <a:off x="2112684" y="842497"/>
        <a:ext cx="1152080" cy="576040"/>
      </dsp:txXfrm>
    </dsp:sp>
    <dsp:sp modelId="{3957C759-753F-4B9A-85E4-24058CBFDFBC}">
      <dsp:nvSpPr>
        <dsp:cNvPr id="0" name=""/>
        <dsp:cNvSpPr/>
      </dsp:nvSpPr>
      <dsp:spPr>
        <a:xfrm>
          <a:off x="449909" y="842497"/>
          <a:ext cx="1152080" cy="5760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Satisfaction</a:t>
          </a:r>
          <a:endParaRPr lang="en-US" sz="1500" kern="1200" dirty="0"/>
        </a:p>
      </dsp:txBody>
      <dsp:txXfrm>
        <a:off x="449909" y="842497"/>
        <a:ext cx="1152080" cy="576040"/>
      </dsp:txXfrm>
    </dsp:sp>
    <dsp:sp modelId="{32D1AE6A-A2A0-4C14-9A3E-B85B374B2FCF}">
      <dsp:nvSpPr>
        <dsp:cNvPr id="0" name=""/>
        <dsp:cNvSpPr/>
      </dsp:nvSpPr>
      <dsp:spPr>
        <a:xfrm>
          <a:off x="6964799" y="842497"/>
          <a:ext cx="1152080" cy="5760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Engagement</a:t>
          </a:r>
          <a:endParaRPr lang="en-US" sz="1500" kern="1200" dirty="0"/>
        </a:p>
      </dsp:txBody>
      <dsp:txXfrm>
        <a:off x="6964799" y="842497"/>
        <a:ext cx="1152080" cy="576040"/>
      </dsp:txXfrm>
    </dsp:sp>
    <dsp:sp modelId="{2F8EB57D-7221-4C55-B845-C9D4C6BB8A81}">
      <dsp:nvSpPr>
        <dsp:cNvPr id="0" name=""/>
        <dsp:cNvSpPr/>
      </dsp:nvSpPr>
      <dsp:spPr>
        <a:xfrm>
          <a:off x="4462099" y="844985"/>
          <a:ext cx="1152080" cy="5760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ILOs</a:t>
          </a:r>
          <a:endParaRPr lang="en-US" sz="1500" kern="1200" dirty="0"/>
        </a:p>
      </dsp:txBody>
      <dsp:txXfrm>
        <a:off x="4462099" y="844985"/>
        <a:ext cx="1152080" cy="576040"/>
      </dsp:txXfrm>
    </dsp:sp>
    <dsp:sp modelId="{9318AAE9-0415-48B8-A060-0B42777C63BF}">
      <dsp:nvSpPr>
        <dsp:cNvPr id="0" name=""/>
        <dsp:cNvSpPr/>
      </dsp:nvSpPr>
      <dsp:spPr>
        <a:xfrm>
          <a:off x="3295289" y="1886264"/>
          <a:ext cx="1152080" cy="5760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GenEd</a:t>
          </a:r>
          <a:r>
            <a:rPr lang="en-US" sz="1500" kern="1200" dirty="0" smtClean="0"/>
            <a:t> PLOs</a:t>
          </a:r>
          <a:endParaRPr lang="en-US" sz="1500" kern="1200" dirty="0"/>
        </a:p>
      </dsp:txBody>
      <dsp:txXfrm>
        <a:off x="3295289" y="1886264"/>
        <a:ext cx="1152080" cy="576040"/>
      </dsp:txXfrm>
    </dsp:sp>
    <dsp:sp modelId="{6DBE33D2-D54E-4C7F-8155-83BE64BE53CF}">
      <dsp:nvSpPr>
        <dsp:cNvPr id="0" name=""/>
        <dsp:cNvSpPr/>
      </dsp:nvSpPr>
      <dsp:spPr>
        <a:xfrm>
          <a:off x="3067281" y="2870862"/>
          <a:ext cx="550936" cy="5760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CLOs</a:t>
          </a:r>
          <a:endParaRPr lang="en-US" sz="1500" kern="1200" dirty="0"/>
        </a:p>
      </dsp:txBody>
      <dsp:txXfrm>
        <a:off x="3067281" y="2870862"/>
        <a:ext cx="550936" cy="576040"/>
      </dsp:txXfrm>
    </dsp:sp>
    <dsp:sp modelId="{4C09F53A-FD3F-46DC-9455-3BE2DC74834F}">
      <dsp:nvSpPr>
        <dsp:cNvPr id="0" name=""/>
        <dsp:cNvSpPr/>
      </dsp:nvSpPr>
      <dsp:spPr>
        <a:xfrm>
          <a:off x="4102621" y="2870862"/>
          <a:ext cx="608782" cy="5760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CLOs</a:t>
          </a:r>
          <a:endParaRPr lang="en-US" sz="1500" kern="1200" dirty="0"/>
        </a:p>
      </dsp:txBody>
      <dsp:txXfrm>
        <a:off x="4102621" y="2870862"/>
        <a:ext cx="608782" cy="576040"/>
      </dsp:txXfrm>
    </dsp:sp>
    <dsp:sp modelId="{7110C8AA-44FD-45A2-9640-0604E619B9D9}">
      <dsp:nvSpPr>
        <dsp:cNvPr id="0" name=""/>
        <dsp:cNvSpPr/>
      </dsp:nvSpPr>
      <dsp:spPr>
        <a:xfrm>
          <a:off x="968766" y="1886259"/>
          <a:ext cx="1152080" cy="5760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Major PLOs</a:t>
          </a:r>
          <a:endParaRPr lang="en-US" sz="1500" kern="1200" dirty="0"/>
        </a:p>
      </dsp:txBody>
      <dsp:txXfrm>
        <a:off x="968766" y="1886259"/>
        <a:ext cx="1152080" cy="576040"/>
      </dsp:txXfrm>
    </dsp:sp>
    <dsp:sp modelId="{AFC3F0AF-ECF7-41A3-96E6-0C88CED43D61}">
      <dsp:nvSpPr>
        <dsp:cNvPr id="0" name=""/>
        <dsp:cNvSpPr/>
      </dsp:nvSpPr>
      <dsp:spPr>
        <a:xfrm>
          <a:off x="711840" y="2873811"/>
          <a:ext cx="624047" cy="5760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CLOs</a:t>
          </a:r>
          <a:endParaRPr lang="en-US" sz="1500" kern="1200" dirty="0"/>
        </a:p>
      </dsp:txBody>
      <dsp:txXfrm>
        <a:off x="711840" y="2873811"/>
        <a:ext cx="624047" cy="576040"/>
      </dsp:txXfrm>
    </dsp:sp>
    <dsp:sp modelId="{B4FCA5D7-699A-4F9F-997B-A988A6604884}">
      <dsp:nvSpPr>
        <dsp:cNvPr id="0" name=""/>
        <dsp:cNvSpPr/>
      </dsp:nvSpPr>
      <dsp:spPr>
        <a:xfrm>
          <a:off x="1761368" y="2873811"/>
          <a:ext cx="565130" cy="5760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CLOs</a:t>
          </a:r>
          <a:endParaRPr lang="en-US" sz="1500" kern="1200" dirty="0"/>
        </a:p>
      </dsp:txBody>
      <dsp:txXfrm>
        <a:off x="1761368" y="2873811"/>
        <a:ext cx="565130" cy="576040"/>
      </dsp:txXfrm>
    </dsp:sp>
    <dsp:sp modelId="{67215809-06C5-46E0-91F7-44903304AE85}">
      <dsp:nvSpPr>
        <dsp:cNvPr id="0" name=""/>
        <dsp:cNvSpPr/>
      </dsp:nvSpPr>
      <dsp:spPr>
        <a:xfrm>
          <a:off x="6099114" y="1888943"/>
          <a:ext cx="1152080" cy="5760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Co-curricular PLOs</a:t>
          </a:r>
          <a:endParaRPr lang="en-US" sz="1500" kern="1200" dirty="0"/>
        </a:p>
      </dsp:txBody>
      <dsp:txXfrm>
        <a:off x="6099114" y="1888943"/>
        <a:ext cx="1152080" cy="576040"/>
      </dsp:txXfrm>
    </dsp:sp>
    <dsp:sp modelId="{6C8840FA-8708-46C2-B1EE-FD6D113200CA}">
      <dsp:nvSpPr>
        <dsp:cNvPr id="0" name=""/>
        <dsp:cNvSpPr/>
      </dsp:nvSpPr>
      <dsp:spPr>
        <a:xfrm>
          <a:off x="5313602" y="2870862"/>
          <a:ext cx="1152080" cy="5760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Activity SLOs</a:t>
          </a:r>
          <a:endParaRPr lang="en-US" sz="1500" kern="1200" dirty="0"/>
        </a:p>
      </dsp:txBody>
      <dsp:txXfrm>
        <a:off x="5313602" y="2870862"/>
        <a:ext cx="1152080" cy="576040"/>
      </dsp:txXfrm>
    </dsp:sp>
    <dsp:sp modelId="{6D94098D-1BCD-41D3-B3EB-E9FC3DFE6381}">
      <dsp:nvSpPr>
        <dsp:cNvPr id="0" name=""/>
        <dsp:cNvSpPr/>
      </dsp:nvSpPr>
      <dsp:spPr>
        <a:xfrm>
          <a:off x="6928255" y="2870862"/>
          <a:ext cx="1152080" cy="5760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Activity SLOs</a:t>
          </a:r>
          <a:endParaRPr lang="en-US" sz="1500" kern="1200" dirty="0"/>
        </a:p>
      </dsp:txBody>
      <dsp:txXfrm>
        <a:off x="6928255" y="2870862"/>
        <a:ext cx="1152080" cy="57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11573" y="232411"/>
            <a:ext cx="6309360" cy="387350"/>
          </a:xfrm>
          <a:prstGeom prst="rect">
            <a:avLst/>
          </a:prstGeom>
        </p:spPr>
        <p:txBody>
          <a:bodyPr vert="horz" lIns="93171" tIns="46585" rIns="93171" bIns="46585" rtlCol="0"/>
          <a:lstStyle>
            <a:lvl1pPr algn="l">
              <a:defRPr sz="1200"/>
            </a:lvl1pPr>
          </a:lstStyle>
          <a:p>
            <a:pPr algn="ctr"/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WASC Re-Accreditation Kick-Off Event &amp; Training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600200" y="8763000"/>
            <a:ext cx="3810000" cy="464820"/>
          </a:xfrm>
          <a:prstGeom prst="rect">
            <a:avLst/>
          </a:prstGeom>
        </p:spPr>
        <p:txBody>
          <a:bodyPr vert="horz" lIns="93171" tIns="46585" rIns="93171" bIns="46585" rtlCol="0" anchor="b"/>
          <a:lstStyle>
            <a:lvl1pPr algn="l">
              <a:defRPr sz="1200"/>
            </a:lvl1pPr>
          </a:lstStyle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029200" y="8763000"/>
            <a:ext cx="1791547" cy="464820"/>
          </a:xfrm>
          <a:prstGeom prst="rect">
            <a:avLst/>
          </a:prstGeom>
        </p:spPr>
        <p:txBody>
          <a:bodyPr vert="horz" lIns="93171" tIns="46585" rIns="93171" bIns="46585" rtlCol="0" anchor="b"/>
          <a:lstStyle>
            <a:lvl1pPr algn="r">
              <a:defRPr sz="1200"/>
            </a:lvl1pPr>
          </a:lstStyle>
          <a:p>
            <a:fld id="{A9932C01-ABD4-450B-8038-82044E9C815D}" type="slidenum">
              <a:rPr lang="en-US" sz="1000" smtClean="0">
                <a:latin typeface="Times New Roman" pitchFamily="18" charset="0"/>
                <a:cs typeface="Times New Roman" pitchFamily="18" charset="0"/>
              </a:rPr>
              <a:pPr/>
              <a:t>‹#›</a:t>
            </a:fld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15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1" tIns="46585" rIns="93171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1" tIns="46585" rIns="93171" bIns="46585" rtlCol="0"/>
          <a:lstStyle>
            <a:lvl1pPr algn="r">
              <a:defRPr sz="1200"/>
            </a:lvl1pPr>
          </a:lstStyle>
          <a:p>
            <a:fld id="{0D77EF80-15AE-415F-B0B6-C6D08F12A5CC}" type="datetimeFigureOut">
              <a:rPr lang="en-US" smtClean="0"/>
              <a:pPr/>
              <a:t>7/23/13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5" rIns="93171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1" tIns="46585" rIns="93171" bIns="465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71" tIns="46585" rIns="93171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1" tIns="46585" rIns="93171" bIns="46585" rtlCol="0" anchor="b"/>
          <a:lstStyle>
            <a:lvl1pPr algn="r">
              <a:defRPr sz="1200"/>
            </a:lvl1pPr>
          </a:lstStyle>
          <a:p>
            <a:fld id="{BC705DF6-DC32-4EF4-8D55-D2B1AC0E0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3438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05DF6-DC32-4EF4-8D55-D2B1AC0E02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3438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05DF6-DC32-4EF4-8D55-D2B1AC0E02D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E56D-B8D7-43A7-A761-7BB443FB6B7A}" type="datetime1">
              <a:rPr lang="en-US" smtClean="0"/>
              <a:pPr/>
              <a:t>7/23/13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2013, Hawai‘i Pacific University. All rights reserved.   www.hpu.edu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90ED-13FD-4087-BDE9-043B18D97DAA}" type="datetime1">
              <a:rPr lang="en-US" smtClean="0"/>
              <a:pPr/>
              <a:t>7/23/13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2013, Hawai‘i Pacific University. All rights reserved.   www.hpu.edu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69C-B13B-4DB9-AA7C-E6A15CAF5BC7}" type="datetime1">
              <a:rPr lang="en-US" smtClean="0"/>
              <a:pPr/>
              <a:t>7/23/13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2013, Hawai‘i Pacific University. All rights reserved.   www.hpu.edu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0F13-CDC3-4BB6-B0D1-0B4E3F107F35}" type="datetime1">
              <a:rPr lang="en-US" smtClean="0"/>
              <a:pPr/>
              <a:t>7/23/13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2013, Hawai‘i Pacific University. All rights reserved.   www.hpu.edu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822F-AA15-47C8-8E03-3FBBAE4F836B}" type="datetime1">
              <a:rPr lang="en-US" smtClean="0"/>
              <a:pPr/>
              <a:t>7/23/13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2013, Hawai‘i Pacific University. All rights reserved.   www.hpu.edu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FE7D-22F6-4FF9-B91F-9AB0E53590A3}" type="datetime1">
              <a:rPr lang="en-US" smtClean="0"/>
              <a:pPr/>
              <a:t>7/23/13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2013, Hawai‘i Pacific University. All rights reserved.   www.hpu.edu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BDE2-9BE9-4CEB-91DD-9208AD1A9FDB}" type="datetime1">
              <a:rPr lang="en-US" smtClean="0"/>
              <a:pPr/>
              <a:t>7/23/13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2013, Hawai‘i Pacific University. All rights reserved.   www.hpu.edu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F773-E330-489B-81E0-F5590FA8E1B9}" type="datetime1">
              <a:rPr lang="en-US" smtClean="0"/>
              <a:pPr/>
              <a:t>7/23/13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2013, Hawai‘i Pacific University. All rights reserved.   www.hpu.edu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FD31-5AF2-40AE-BF24-E4F85831CA52}" type="datetime1">
              <a:rPr lang="en-US" smtClean="0"/>
              <a:pPr/>
              <a:t>7/23/13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2013, Hawai‘i Pacific University. All rights reserved.   www.hpu.edu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74C4-B8EA-4145-ABC0-8AE471045F12}" type="datetime1">
              <a:rPr lang="en-US" smtClean="0"/>
              <a:pPr/>
              <a:t>7/23/13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2013, Hawai‘i Pacific University. All rights reserved.   www.hpu.edu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D0E4-5AC7-488F-970E-B51EB856A3AA}" type="datetime1">
              <a:rPr lang="en-US" smtClean="0"/>
              <a:pPr/>
              <a:t>7/23/13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2013, Hawai‘i Pacific University. All rights reserved.   www.hpu.edu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FAEB43B-5C61-4E5B-BFFC-453564C6A4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0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52F88C-0E63-4B62-9697-6B9E7CEF3114}" type="datetime1">
              <a:rPr lang="en-US" smtClean="0"/>
              <a:pPr/>
              <a:t>7/23/13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Copyright © 2013, Hawai‘i Pacific University. All rights reserved.   www.hpu.edu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AEB43B-5C61-4E5B-BFFC-453564C6A42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med">
    <p:fade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gif"/><Relationship Id="rId8" Type="http://schemas.openxmlformats.org/officeDocument/2006/relationships/image" Target="../media/image10.gif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153400" cy="685800"/>
          </a:xfrm>
        </p:spPr>
        <p:txBody>
          <a:bodyPr>
            <a:noAutofit/>
          </a:bodyPr>
          <a:lstStyle/>
          <a:p>
            <a:pPr algn="ctr"/>
            <a:r>
              <a:rPr lang="en-US" sz="4400" i="1" dirty="0" smtClean="0">
                <a:solidFill>
                  <a:srgbClr val="FFDF57"/>
                </a:solidFill>
                <a:latin typeface="+mn-lt"/>
              </a:rPr>
              <a:t>Assessment: Who? What? Why?</a:t>
            </a:r>
            <a:endParaRPr lang="en-US" sz="4400" dirty="0">
              <a:solidFill>
                <a:srgbClr val="FFDF57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77" y="3500735"/>
            <a:ext cx="4649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Brad </a:t>
            </a:r>
            <a:r>
              <a:rPr lang="en-US" sz="2400" b="1" dirty="0" err="1" smtClean="0"/>
              <a:t>Thiessen</a:t>
            </a:r>
            <a:endParaRPr lang="en-US" sz="2400" b="1" dirty="0" smtClean="0"/>
          </a:p>
        </p:txBody>
      </p:sp>
      <p:pic>
        <p:nvPicPr>
          <p:cNvPr id="1026" name="Picture 2" descr="G:\Marco Sausa\HPU Logo\hpu-logo N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89" t="-10355" r="-7672" b="-12914"/>
          <a:stretch/>
        </p:blipFill>
        <p:spPr bwMode="auto">
          <a:xfrm>
            <a:off x="381000" y="5788325"/>
            <a:ext cx="1302589" cy="84538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1153066" y="5918631"/>
            <a:ext cx="6934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tx1">
                    <a:lumMod val="85000"/>
                  </a:schemeClr>
                </a:solidFill>
              </a:rPr>
              <a:t>WASC </a:t>
            </a:r>
            <a:r>
              <a:rPr lang="en-US" sz="1600" b="1" i="1" dirty="0">
                <a:solidFill>
                  <a:schemeClr val="tx1">
                    <a:lumMod val="85000"/>
                  </a:schemeClr>
                </a:solidFill>
              </a:rPr>
              <a:t>Re-Accreditation Kick-Off Event &amp; Training </a:t>
            </a:r>
          </a:p>
          <a:p>
            <a:pPr algn="ctr"/>
            <a:r>
              <a:rPr lang="en-US" sz="1600" b="1" i="1" dirty="0">
                <a:solidFill>
                  <a:schemeClr val="tx1">
                    <a:lumMod val="85000"/>
                  </a:schemeClr>
                </a:solidFill>
              </a:rPr>
              <a:t>Friday, July 26, 2013 </a:t>
            </a:r>
          </a:p>
        </p:txBody>
      </p:sp>
      <p:pic>
        <p:nvPicPr>
          <p:cNvPr id="3" name="Picture 2" descr="http://margimcdaniel.com/wp-content/uploads/2013/07/assessment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r="17270"/>
          <a:stretch/>
        </p:blipFill>
        <p:spPr bwMode="auto">
          <a:xfrm>
            <a:off x="4663421" y="2124074"/>
            <a:ext cx="4023360" cy="30575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24602"/>
            <a:ext cx="3657600" cy="365125"/>
          </a:xfrm>
        </p:spPr>
        <p:txBody>
          <a:bodyPr/>
          <a:lstStyle/>
          <a:p>
            <a:pPr algn="ctr"/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 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5562600"/>
            <a:ext cx="4722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Assessment Quality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13291" y="594360"/>
            <a:ext cx="9010739" cy="2377440"/>
            <a:chOff x="-13291" y="594360"/>
            <a:chExt cx="9010739" cy="2377440"/>
          </a:xfrm>
        </p:grpSpPr>
        <p:sp>
          <p:nvSpPr>
            <p:cNvPr id="14" name="TextBox 13"/>
            <p:cNvSpPr txBox="1"/>
            <p:nvPr/>
          </p:nvSpPr>
          <p:spPr>
            <a:xfrm>
              <a:off x="-13291" y="752028"/>
              <a:ext cx="397569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smtClean="0"/>
                <a:t>Externally developed</a:t>
              </a:r>
            </a:p>
            <a:p>
              <a:pPr algn="r"/>
              <a:r>
                <a:rPr lang="en-US" sz="3200" dirty="0" smtClean="0"/>
                <a:t>Multiple assessments</a:t>
              </a:r>
            </a:p>
            <a:p>
              <a:pPr algn="r"/>
              <a:r>
                <a:rPr lang="en-US" sz="3200" dirty="0" smtClean="0"/>
                <a:t>Outside experts</a:t>
              </a:r>
            </a:p>
            <a:p>
              <a:pPr algn="r"/>
              <a:r>
                <a:rPr lang="en-US" sz="3200" dirty="0" smtClean="0"/>
                <a:t>Rubrics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038600" y="594360"/>
              <a:ext cx="4958848" cy="2377440"/>
              <a:chOff x="209461" y="304800"/>
              <a:chExt cx="4958848" cy="2377440"/>
            </a:xfrm>
          </p:grpSpPr>
          <p:pic>
            <p:nvPicPr>
              <p:cNvPr id="5122" name="Picture 2" descr="ARES home sleep test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4341" r="-2223" b="-1084"/>
              <a:stretch/>
            </p:blipFill>
            <p:spPr bwMode="auto">
              <a:xfrm>
                <a:off x="209461" y="304800"/>
                <a:ext cx="2103120" cy="2377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6" name="Picture 6" descr="http://media.merchantcircle.com/1515913/ResMed%20home%20sleep%20test_full.jpe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0809" y="350519"/>
                <a:ext cx="2857500" cy="2286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243131" y="3398520"/>
            <a:ext cx="7363578" cy="2468880"/>
            <a:chOff x="243131" y="3398520"/>
            <a:chExt cx="7363578" cy="2468880"/>
          </a:xfrm>
        </p:grpSpPr>
        <p:pic>
          <p:nvPicPr>
            <p:cNvPr id="5124" name="Picture 4" descr="http://www.feveravenue.com/wp-content/uploads/2011/09/fringe_observer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6" t="7625" r="8363" b="3990"/>
            <a:stretch/>
          </p:blipFill>
          <p:spPr bwMode="auto">
            <a:xfrm>
              <a:off x="243131" y="3398520"/>
              <a:ext cx="3566160" cy="2468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886200" y="3733800"/>
              <a:ext cx="37205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Multiple observers</a:t>
              </a:r>
            </a:p>
            <a:p>
              <a:r>
                <a:rPr lang="en-US" sz="3200" dirty="0" smtClean="0"/>
                <a:t>Multiple raters</a:t>
              </a:r>
            </a:p>
            <a:p>
              <a:r>
                <a:rPr lang="en-US" sz="3200" dirty="0" smtClean="0"/>
                <a:t>Internal experts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82707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24602"/>
            <a:ext cx="3657600" cy="365125"/>
          </a:xfrm>
        </p:spPr>
        <p:txBody>
          <a:bodyPr/>
          <a:lstStyle/>
          <a:p>
            <a:pPr algn="ctr"/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 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38400" y="2209800"/>
            <a:ext cx="1364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Rubric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128977" y="1717357"/>
            <a:ext cx="449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attempt </a:t>
            </a:r>
            <a:r>
              <a:rPr lang="en-US" sz="3200" dirty="0"/>
              <a:t>to communicate </a:t>
            </a:r>
            <a:r>
              <a:rPr lang="en-US" sz="3200" dirty="0" smtClean="0">
                <a:solidFill>
                  <a:srgbClr val="FFFF00"/>
                </a:solidFill>
              </a:rPr>
              <a:t>shared expectations </a:t>
            </a:r>
            <a:r>
              <a:rPr lang="en-US" sz="3200" dirty="0"/>
              <a:t>of </a:t>
            </a:r>
            <a:r>
              <a:rPr lang="en-US" sz="3200" dirty="0" smtClean="0"/>
              <a:t>student performance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274329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24602"/>
            <a:ext cx="3657600" cy="365125"/>
          </a:xfrm>
        </p:spPr>
        <p:txBody>
          <a:bodyPr/>
          <a:lstStyle/>
          <a:p>
            <a:pPr algn="ctr"/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 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729275"/>
              </p:ext>
            </p:extLst>
          </p:nvPr>
        </p:nvGraphicFramePr>
        <p:xfrm>
          <a:off x="152400" y="1219200"/>
          <a:ext cx="8839200" cy="4662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346200"/>
                <a:gridCol w="1447800"/>
                <a:gridCol w="1524000"/>
                <a:gridCol w="1574800"/>
                <a:gridCol w="1473200"/>
              </a:tblGrid>
              <a:tr h="228600">
                <a:tc rowSpan="2" gridSpan="2"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Levels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of performance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Below expectations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Approaches expectations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Meets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expectations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Exceeds expectations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1191">
                <a:tc row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Components of the outcome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Component A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These boxes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would describe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41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Component B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observable</a:t>
                      </a:r>
                    </a:p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and 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behaviors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811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Component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32886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24602"/>
            <a:ext cx="3657600" cy="365125"/>
          </a:xfrm>
        </p:spPr>
        <p:txBody>
          <a:bodyPr/>
          <a:lstStyle/>
          <a:p>
            <a:pPr algn="ctr"/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 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942664"/>
              </p:ext>
            </p:extLst>
          </p:nvPr>
        </p:nvGraphicFramePr>
        <p:xfrm>
          <a:off x="152400" y="1219200"/>
          <a:ext cx="8839200" cy="4678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346200"/>
                <a:gridCol w="1447800"/>
                <a:gridCol w="1524000"/>
                <a:gridCol w="1574800"/>
                <a:gridCol w="1473200"/>
              </a:tblGrid>
              <a:tr h="22860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Audience</a:t>
                      </a:r>
                      <a:r>
                        <a:rPr lang="en-US" sz="2400" b="0" baseline="0" dirty="0" smtClean="0"/>
                        <a:t> will</a:t>
                      </a:r>
                    </a:p>
                    <a:p>
                      <a:pPr algn="ctr"/>
                      <a:r>
                        <a:rPr lang="en-US" sz="2400" b="0" baseline="0" dirty="0" smtClean="0"/>
                        <a:t>stay awake</a:t>
                      </a:r>
                      <a:endParaRPr lang="en-US" sz="24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Levels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of performance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Below expectations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Approaches expectations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Meets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expectations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Exceeds expectations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1191">
                <a:tc row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Components of the outcome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Duration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Fell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asleep in first 10 minutes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Stayed awake 10-29 minutes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Stayed awake 30 minutes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Didn’t even sleep that night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41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Eyes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Eyes were closed longer than would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be expected for a blink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Eyes were open, but eyelids were droopy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Appeared to be looking at slides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or presenter most of the time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Except for blinking, maintained eye contact at all times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811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Engagement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Did not pay attention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Paid attention to most, but not all, of the presentation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Appeared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to pay attention to the entire presentation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Asked questions for clarification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9718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24602"/>
            <a:ext cx="3657600" cy="365125"/>
          </a:xfrm>
        </p:spPr>
        <p:txBody>
          <a:bodyPr/>
          <a:lstStyle/>
          <a:p>
            <a:pPr algn="ctr"/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 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3380"/>
          <a:stretch/>
        </p:blipFill>
        <p:spPr bwMode="auto">
          <a:xfrm>
            <a:off x="0" y="984176"/>
            <a:ext cx="9144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12654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24602"/>
            <a:ext cx="3657600" cy="365125"/>
          </a:xfrm>
        </p:spPr>
        <p:txBody>
          <a:bodyPr/>
          <a:lstStyle/>
          <a:p>
            <a:pPr algn="ctr"/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 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8028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Impact of program activities?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772" y="2514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Regardless of student attainment, did our activities contribute?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4628" y="4266962"/>
            <a:ext cx="5791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</a:rPr>
              <a:t>Student Engagement</a:t>
            </a:r>
          </a:p>
          <a:p>
            <a:pPr algn="ctr"/>
            <a:endParaRPr lang="en-US" dirty="0" smtClean="0">
              <a:solidFill>
                <a:schemeClr val="accent6"/>
              </a:solidFill>
            </a:endParaRPr>
          </a:p>
          <a:p>
            <a:pPr algn="ctr"/>
            <a:r>
              <a:rPr lang="en-US" sz="4000" dirty="0" smtClean="0">
                <a:solidFill>
                  <a:schemeClr val="accent6"/>
                </a:solidFill>
              </a:rPr>
              <a:t>Student Satisfaction</a:t>
            </a:r>
          </a:p>
        </p:txBody>
      </p:sp>
    </p:spTree>
    <p:extLst>
      <p:ext uri="{BB962C8B-B14F-4D97-AF65-F5344CB8AC3E}">
        <p14:creationId xmlns:p14="http://schemas.microsoft.com/office/powerpoint/2010/main" val="127609129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24602"/>
            <a:ext cx="3657600" cy="365125"/>
          </a:xfrm>
        </p:spPr>
        <p:txBody>
          <a:bodyPr/>
          <a:lstStyle/>
          <a:p>
            <a:pPr algn="ctr"/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 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8028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Curriculum or Activity Maps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94585"/>
              </p:ext>
            </p:extLst>
          </p:nvPr>
        </p:nvGraphicFramePr>
        <p:xfrm>
          <a:off x="152400" y="1976551"/>
          <a:ext cx="8839200" cy="3738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143000"/>
                <a:gridCol w="1981200"/>
                <a:gridCol w="1981200"/>
                <a:gridCol w="2133600"/>
              </a:tblGrid>
              <a:tr h="347853">
                <a:tc rowSpan="2" gridSpan="2"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Program Learning Outcomes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853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Outcome #1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Outcome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#2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Outcome #3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8772"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Activities or Curricular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Requirements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Course 101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Introduces outcome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Assessed via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paper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Introduces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outcome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7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Activity 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Reinforces outcome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Introduces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outcome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Assessed via survey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4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Course 201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2336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Capstone</a:t>
                      </a:r>
                      <a:r>
                        <a:rPr lang="en-US" sz="1600" baseline="0" dirty="0" smtClean="0">
                          <a:solidFill>
                            <a:srgbClr val="FFFF00"/>
                          </a:solidFill>
                        </a:rPr>
                        <a:t> experience</a:t>
                      </a:r>
                      <a:endParaRPr lang="en-US" sz="1600" dirty="0" smtClean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Assessed at a mastery level via student projects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Reinforces outcome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Assessed via student projects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98332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24602"/>
            <a:ext cx="3657600" cy="365125"/>
          </a:xfrm>
        </p:spPr>
        <p:txBody>
          <a:bodyPr/>
          <a:lstStyle/>
          <a:p>
            <a:pPr algn="ctr"/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 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8028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Document &amp; use for improvement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772" y="21758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Internal Program Reviews</a:t>
            </a:r>
          </a:p>
          <a:p>
            <a:pPr algn="ctr"/>
            <a:r>
              <a:rPr lang="en-US" sz="4000" dirty="0" smtClean="0"/>
              <a:t>Strategic Planning</a:t>
            </a:r>
          </a:p>
          <a:p>
            <a:pPr algn="ctr"/>
            <a:r>
              <a:rPr lang="en-US" sz="4000" dirty="0" smtClean="0"/>
              <a:t>Budgeting</a:t>
            </a:r>
          </a:p>
        </p:txBody>
      </p:sp>
      <p:pic>
        <p:nvPicPr>
          <p:cNvPr id="8194" name="Picture 2" descr="http://www.wascsenior.org/sites/all/themes/wasc_redesign/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4219575" cy="1270106"/>
          </a:xfrm>
          <a:prstGeom prst="rect">
            <a:avLst/>
          </a:prstGeom>
          <a:solidFill>
            <a:schemeClr val="tx1">
              <a:alpha val="31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7153314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153400" cy="685800"/>
          </a:xfrm>
        </p:spPr>
        <p:txBody>
          <a:bodyPr>
            <a:noAutofit/>
          </a:bodyPr>
          <a:lstStyle/>
          <a:p>
            <a:pPr algn="ctr"/>
            <a:r>
              <a:rPr lang="en-US" sz="4400" i="1" dirty="0" smtClean="0">
                <a:solidFill>
                  <a:srgbClr val="FFDF57"/>
                </a:solidFill>
                <a:latin typeface="+mn-lt"/>
              </a:rPr>
              <a:t>Assessment:  How?</a:t>
            </a:r>
            <a:endParaRPr lang="en-US" sz="4400" dirty="0">
              <a:solidFill>
                <a:srgbClr val="FFDF57"/>
              </a:solidFill>
              <a:latin typeface="+mn-lt"/>
            </a:endParaRPr>
          </a:p>
        </p:txBody>
      </p:sp>
      <p:pic>
        <p:nvPicPr>
          <p:cNvPr id="1026" name="Picture 2" descr="G:\Marco Sausa\HPU Logo\hpu-logo N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89" t="-10355" r="-7672" b="-12914"/>
          <a:stretch/>
        </p:blipFill>
        <p:spPr bwMode="auto">
          <a:xfrm>
            <a:off x="381000" y="5788325"/>
            <a:ext cx="1302589" cy="84538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1153066" y="5918631"/>
            <a:ext cx="6934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tx1">
                    <a:lumMod val="85000"/>
                  </a:schemeClr>
                </a:solidFill>
              </a:rPr>
              <a:t>WASC </a:t>
            </a:r>
            <a:r>
              <a:rPr lang="en-US" sz="1600" b="1" i="1" dirty="0">
                <a:solidFill>
                  <a:schemeClr val="tx1">
                    <a:lumMod val="85000"/>
                  </a:schemeClr>
                </a:solidFill>
              </a:rPr>
              <a:t>Re-Accreditation Kick-Off Event &amp; Training </a:t>
            </a:r>
          </a:p>
          <a:p>
            <a:pPr algn="ctr"/>
            <a:r>
              <a:rPr lang="en-US" sz="1600" b="1" i="1" dirty="0">
                <a:solidFill>
                  <a:schemeClr val="tx1">
                    <a:lumMod val="85000"/>
                  </a:schemeClr>
                </a:solidFill>
              </a:rPr>
              <a:t>Friday, July 26, 2013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0" y="1266885"/>
            <a:ext cx="3124200" cy="452431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?</a:t>
            </a:r>
            <a:endParaRPr lang="en-US" sz="2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9649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8028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How?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24602"/>
            <a:ext cx="3962400" cy="365125"/>
          </a:xfrm>
        </p:spPr>
        <p:txBody>
          <a:bodyPr/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68914"/>
            <a:ext cx="6660811" cy="3305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68425" y="3083442"/>
            <a:ext cx="3945565" cy="404036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82602" y="4040372"/>
            <a:ext cx="3041798" cy="212651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668424" y="4423145"/>
            <a:ext cx="3701017" cy="191386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728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8028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Who?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24602"/>
            <a:ext cx="3962400" cy="365125"/>
          </a:xfrm>
        </p:spPr>
        <p:txBody>
          <a:bodyPr/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keepinupwiththemelfis.files.wordpress.com/2008/10/iow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6" t="19679" r="23278" b="35472"/>
          <a:stretch/>
        </p:blipFill>
        <p:spPr bwMode="auto">
          <a:xfrm>
            <a:off x="3267385" y="2397730"/>
            <a:ext cx="2651760" cy="228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-UaVeg8CFjgc/TbBwOSL5pII/AAAAAAAAAQo/zx5Ove8Ru-M/s400/Safety%2BPatro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1"/>
          <a:stretch/>
        </p:blipFill>
        <p:spPr bwMode="auto">
          <a:xfrm>
            <a:off x="3080942" y="2382489"/>
            <a:ext cx="3017520" cy="23241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80961" y="2367250"/>
            <a:ext cx="3017501" cy="2324101"/>
            <a:chOff x="91440" y="91440"/>
            <a:chExt cx="3017501" cy="2324101"/>
          </a:xfrm>
        </p:grpSpPr>
        <p:pic>
          <p:nvPicPr>
            <p:cNvPr id="9" name="Picture 4" descr="http://1.bp.blogspot.com/-UaVeg8CFjgc/TbBwOSL5pII/AAAAAAAAAQo/zx5Ove8Ru-M/s400/Safety%2BPatrol.jpg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01"/>
            <a:stretch/>
          </p:blipFill>
          <p:spPr bwMode="auto">
            <a:xfrm>
              <a:off x="91440" y="91440"/>
              <a:ext cx="1508741" cy="23241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1.bp.blogspot.com/-UaVeg8CFjgc/TbBwOSL5pII/AAAAAAAAAQo/zx5Ove8Ru-M/s400/Safety%2BPatrol.jpg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01"/>
            <a:stretch/>
          </p:blipFill>
          <p:spPr bwMode="auto">
            <a:xfrm>
              <a:off x="1600200" y="91440"/>
              <a:ext cx="1508741" cy="23241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6" name="Picture 8" descr="fdr.gi.to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137" r="24551" b="22825"/>
          <a:stretch/>
        </p:blipFill>
        <p:spPr bwMode="auto">
          <a:xfrm>
            <a:off x="3080942" y="2352010"/>
            <a:ext cx="301752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historylink.org/db_images/Davenport_Elementary_School_August_24_20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-145" r="818"/>
          <a:stretch/>
        </p:blipFill>
        <p:spPr bwMode="auto">
          <a:xfrm>
            <a:off x="3084505" y="2352010"/>
            <a:ext cx="301752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media.digitalsports.com/files/2012/12/basketball-hoo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752600" y="2285999"/>
            <a:ext cx="5579189" cy="2479639"/>
            <a:chOff x="1752600" y="2285999"/>
            <a:chExt cx="5579189" cy="2479639"/>
          </a:xfrm>
        </p:grpSpPr>
        <p:pic>
          <p:nvPicPr>
            <p:cNvPr id="2062" name="Picture 14" descr="http://www2.education.uiowa.edu/centers/images/casma/CASMA-title.gif?sfvrsn=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285999"/>
              <a:ext cx="5579189" cy="2479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ttp://oms.umn.edu/images/iowa_a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077" y="3525818"/>
              <a:ext cx="2381250" cy="1095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5" name="5f36aa08-1fdb-44d6-a6a0-967730e0b115" descr="1CCD0C66-BFED-443C-ADAD-7EA9FB0761A4@hp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91" y="1524000"/>
            <a:ext cx="6430606" cy="48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5222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8028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How?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24602"/>
            <a:ext cx="3962400" cy="365125"/>
          </a:xfrm>
        </p:spPr>
        <p:txBody>
          <a:bodyPr/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0" y="1600200"/>
            <a:ext cx="6124575" cy="4576432"/>
            <a:chOff x="1524000" y="1600200"/>
            <a:chExt cx="6124575" cy="45764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600200"/>
              <a:ext cx="6124575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28430" y="6062332"/>
              <a:ext cx="114300" cy="11430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23642" y="1600200"/>
              <a:ext cx="114300" cy="11430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8430" y="1600200"/>
            <a:ext cx="6109512" cy="4576432"/>
            <a:chOff x="1528430" y="1600200"/>
            <a:chExt cx="6109512" cy="4576432"/>
          </a:xfrm>
        </p:grpSpPr>
        <p:sp>
          <p:nvSpPr>
            <p:cNvPr id="13" name="Rectangle 12"/>
            <p:cNvSpPr/>
            <p:nvPr/>
          </p:nvSpPr>
          <p:spPr>
            <a:xfrm>
              <a:off x="1531088" y="1600200"/>
              <a:ext cx="6103089" cy="457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28430" y="6062332"/>
              <a:ext cx="114300" cy="11430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23642" y="1600200"/>
              <a:ext cx="114300" cy="11430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796902" y="1786270"/>
              <a:ext cx="5284382" cy="4029739"/>
            </a:xfrm>
            <a:custGeom>
              <a:avLst/>
              <a:gdLst>
                <a:gd name="connsiteX0" fmla="*/ 0 w 5284382"/>
                <a:gd name="connsiteY0" fmla="*/ 4029739 h 4029739"/>
                <a:gd name="connsiteX1" fmla="*/ 925033 w 5284382"/>
                <a:gd name="connsiteY1" fmla="*/ 2105246 h 4029739"/>
                <a:gd name="connsiteX2" fmla="*/ 3125972 w 5284382"/>
                <a:gd name="connsiteY2" fmla="*/ 478465 h 4029739"/>
                <a:gd name="connsiteX3" fmla="*/ 5263117 w 5284382"/>
                <a:gd name="connsiteY3" fmla="*/ 21265 h 4029739"/>
                <a:gd name="connsiteX4" fmla="*/ 5263117 w 5284382"/>
                <a:gd name="connsiteY4" fmla="*/ 21265 h 4029739"/>
                <a:gd name="connsiteX5" fmla="*/ 5284382 w 5284382"/>
                <a:gd name="connsiteY5" fmla="*/ 0 h 402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4382" h="4029739">
                  <a:moveTo>
                    <a:pt x="0" y="4029739"/>
                  </a:moveTo>
                  <a:cubicBezTo>
                    <a:pt x="202019" y="3363432"/>
                    <a:pt x="404038" y="2697125"/>
                    <a:pt x="925033" y="2105246"/>
                  </a:cubicBezTo>
                  <a:cubicBezTo>
                    <a:pt x="1446028" y="1513367"/>
                    <a:pt x="2402958" y="825795"/>
                    <a:pt x="3125972" y="478465"/>
                  </a:cubicBezTo>
                  <a:cubicBezTo>
                    <a:pt x="3848986" y="131135"/>
                    <a:pt x="5263117" y="21265"/>
                    <a:pt x="5263117" y="21265"/>
                  </a:cubicBezTo>
                  <a:lnTo>
                    <a:pt x="5263117" y="21265"/>
                  </a:lnTo>
                  <a:lnTo>
                    <a:pt x="5284382" y="0"/>
                  </a:lnTo>
                </a:path>
              </a:pathLst>
            </a:custGeom>
            <a:noFill/>
            <a:ln>
              <a:solidFill>
                <a:schemeClr val="bg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flipH="1" flipV="1">
              <a:off x="2133600" y="1990061"/>
              <a:ext cx="5284382" cy="4029739"/>
            </a:xfrm>
            <a:custGeom>
              <a:avLst/>
              <a:gdLst>
                <a:gd name="connsiteX0" fmla="*/ 0 w 5284382"/>
                <a:gd name="connsiteY0" fmla="*/ 4029739 h 4029739"/>
                <a:gd name="connsiteX1" fmla="*/ 925033 w 5284382"/>
                <a:gd name="connsiteY1" fmla="*/ 2105246 h 4029739"/>
                <a:gd name="connsiteX2" fmla="*/ 3125972 w 5284382"/>
                <a:gd name="connsiteY2" fmla="*/ 478465 h 4029739"/>
                <a:gd name="connsiteX3" fmla="*/ 5263117 w 5284382"/>
                <a:gd name="connsiteY3" fmla="*/ 21265 h 4029739"/>
                <a:gd name="connsiteX4" fmla="*/ 5263117 w 5284382"/>
                <a:gd name="connsiteY4" fmla="*/ 21265 h 4029739"/>
                <a:gd name="connsiteX5" fmla="*/ 5284382 w 5284382"/>
                <a:gd name="connsiteY5" fmla="*/ 0 h 402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4382" h="4029739">
                  <a:moveTo>
                    <a:pt x="0" y="4029739"/>
                  </a:moveTo>
                  <a:cubicBezTo>
                    <a:pt x="202019" y="3363432"/>
                    <a:pt x="404038" y="2697125"/>
                    <a:pt x="925033" y="2105246"/>
                  </a:cubicBezTo>
                  <a:cubicBezTo>
                    <a:pt x="1446028" y="1513367"/>
                    <a:pt x="2402958" y="825795"/>
                    <a:pt x="3125972" y="478465"/>
                  </a:cubicBezTo>
                  <a:cubicBezTo>
                    <a:pt x="3848986" y="131135"/>
                    <a:pt x="5263117" y="21265"/>
                    <a:pt x="5263117" y="21265"/>
                  </a:cubicBezTo>
                  <a:lnTo>
                    <a:pt x="5263117" y="21265"/>
                  </a:lnTo>
                  <a:lnTo>
                    <a:pt x="5284382" y="0"/>
                  </a:lnTo>
                </a:path>
              </a:pathLst>
            </a:custGeom>
            <a:noFill/>
            <a:ln>
              <a:solidFill>
                <a:schemeClr val="bg1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1905000" y="1905000"/>
              <a:ext cx="5334000" cy="4038601"/>
            </a:xfrm>
            <a:prstGeom prst="line">
              <a:avLst/>
            </a:prstGeom>
            <a:ln w="1905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/>
          <p:cNvSpPr txBox="1">
            <a:spLocks/>
          </p:cNvSpPr>
          <p:nvPr/>
        </p:nvSpPr>
        <p:spPr>
          <a:xfrm>
            <a:off x="0" y="762000"/>
            <a:ext cx="9144000" cy="7802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rIns="0" bIns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Culture of assessment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-412899" y="762000"/>
            <a:ext cx="9144000" cy="7802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rIns="0" bIns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Culture of learning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1802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19" grpId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24602"/>
            <a:ext cx="3962400" cy="365125"/>
          </a:xfrm>
        </p:spPr>
        <p:txBody>
          <a:bodyPr/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2010013"/>
            <a:ext cx="8610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200" dirty="0" smtClean="0"/>
              <a:t>Students, faculty, staff are all aware of: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CLOs, PLOs, ILOs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How activities contribute to development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What HPU is doing to improve learning</a:t>
            </a:r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200" dirty="0" smtClean="0"/>
              <a:t>Assessment is intellectually stimulating, sustainable, and useful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-412899" y="762000"/>
            <a:ext cx="9144000" cy="7802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rIns="0" bIns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Culture of learning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167095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8028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to get there…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24602"/>
            <a:ext cx="3962400" cy="365125"/>
          </a:xfrm>
        </p:spPr>
        <p:txBody>
          <a:bodyPr/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81000" y="2667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ourier New" pitchFamily="49" charset="0"/>
                <a:cs typeface="Courier New" pitchFamily="49" charset="0"/>
              </a:rPr>
              <a:t>I f a t u t 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16963" y="34963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ourier New" pitchFamily="49" charset="0"/>
                <a:cs typeface="Courier New" pitchFamily="49" charset="0"/>
              </a:rPr>
              <a:t> n r s r c u e</a:t>
            </a:r>
          </a:p>
        </p:txBody>
      </p:sp>
    </p:spTree>
    <p:extLst>
      <p:ext uri="{BB962C8B-B14F-4D97-AF65-F5344CB8AC3E}">
        <p14:creationId xmlns:p14="http://schemas.microsoft.com/office/powerpoint/2010/main" val="420108831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2.22222E-6 L 0 -0.1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24602"/>
            <a:ext cx="3962400" cy="365125"/>
          </a:xfrm>
        </p:spPr>
        <p:txBody>
          <a:bodyPr/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87552425"/>
              </p:ext>
            </p:extLst>
          </p:nvPr>
        </p:nvGraphicFramePr>
        <p:xfrm>
          <a:off x="304800" y="1981200"/>
          <a:ext cx="11353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8028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Alignment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973994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24602"/>
            <a:ext cx="3962400" cy="365125"/>
          </a:xfrm>
        </p:spPr>
        <p:txBody>
          <a:bodyPr/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24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8028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Alignment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581400" y="2931555"/>
            <a:ext cx="1676400" cy="83036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2561908"/>
            <a:ext cx="31320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/>
              <a:t>Day-to-day</a:t>
            </a:r>
          </a:p>
          <a:p>
            <a:pPr algn="ctr"/>
            <a:r>
              <a:rPr lang="en-US" sz="4800" dirty="0" smtClean="0"/>
              <a:t>efforts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5417288" y="2558364"/>
            <a:ext cx="351730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/>
              <a:t>Institutional</a:t>
            </a:r>
          </a:p>
          <a:p>
            <a:pPr algn="ctr"/>
            <a:r>
              <a:rPr lang="en-US" sz="4800" dirty="0" smtClean="0"/>
              <a:t>Assessment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7668202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24602"/>
            <a:ext cx="3962400" cy="365125"/>
          </a:xfrm>
        </p:spPr>
        <p:txBody>
          <a:bodyPr/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307" y="1066800"/>
            <a:ext cx="2513830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800" dirty="0" smtClean="0"/>
              <a:t>Day-to-day</a:t>
            </a:r>
          </a:p>
          <a:p>
            <a:pPr algn="ctr"/>
            <a:r>
              <a:rPr lang="en-US" sz="3800" dirty="0" smtClean="0"/>
              <a:t>efforts</a:t>
            </a:r>
            <a:endParaRPr lang="en-US" sz="3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040912" y="1082749"/>
            <a:ext cx="5798288" cy="1261884"/>
            <a:chOff x="3040912" y="1082749"/>
            <a:chExt cx="5798288" cy="1261884"/>
          </a:xfrm>
        </p:grpSpPr>
        <p:sp>
          <p:nvSpPr>
            <p:cNvPr id="2" name="Right Arrow 1"/>
            <p:cNvSpPr/>
            <p:nvPr/>
          </p:nvSpPr>
          <p:spPr>
            <a:xfrm>
              <a:off x="3040912" y="1379434"/>
              <a:ext cx="2369288" cy="830366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capture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46413" y="1082749"/>
              <a:ext cx="3392787" cy="1261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800" dirty="0" smtClean="0"/>
                <a:t>Course/activity</a:t>
              </a:r>
            </a:p>
            <a:p>
              <a:pPr algn="ctr"/>
              <a:r>
                <a:rPr lang="en-US" sz="3800" dirty="0" smtClean="0"/>
                <a:t>assessment</a:t>
              </a:r>
              <a:endParaRPr lang="en-US" sz="3800" dirty="0"/>
            </a:p>
          </p:txBody>
        </p:sp>
      </p:grpSp>
      <p:sp>
        <p:nvSpPr>
          <p:cNvPr id="12" name="AutoShape 2" descr="data:image/jpeg;base64,/9j/4AAQSkZJRgABAQAAAQABAAD/2wCEAAkGBwgHBgkIBwgKCgkLDRYPDQwMDRsUFRAWIB0iIiAdHx8kKDQsJCYxJx8fLT0tMTU3Ojo6Iys/RD84QzQ5OjcBCgoKDQwNGg8PGjclHyU3Nzc3Nzc3Nzc3Nzc3Nzc3Nzc3Nzc3Nzc3Nzc3Nzc3Nzc3Nzc3Nzc3Nzc3Nzc3Nzc3N//AABEIAJEAlwMBIgACEQEDEQH/xAAcAAABBQEBAQAAAAAAAAAAAAAHAAQFBggDAQL/xABKEAABAwMBBAUHCAcGBQUAAAABAgMEAAURBgcSITETQVFhsSIycYGRocEUFUJSYnJz0SMkMzSSsuE1NkNTwvAWJWOC0hdFVHSi/8QAGQEBAAMBAQAAAAAAAAAAAAAAAAEDBAIF/8QALREBAAEDAgIIBgMAAAAAAAAAAAECAxESMQQhExQyQlFhgaEVIjNBcZEFsdH/2gAMAwEAAhEDEQA/ADjXmRTG5XWPb0J6XeUtQyltA8o/lUI9qtaQSYrbac8FLe/oKyXuO4ezVprq5raLNdcZphaaVUWRrtpnO/Kt7XpdB+NRknaXCRzvEQH/AKYz+dU/ErXdiZ9Jd9Wr++P2JteZ7KD0jajAScfO0lfcyyTn3VGSNqMRSilKLo//ANwA9hV8Kderns2avaDoKY3rgc94AZUQPTXJyZFaGXJDKR3rAoBObRSvPQ2dw/iyR4BNNl6+uR/Y2yI139Io/CnWOLns2f3VB0dmN6/YfXLzbUc5jZ+75XhXBWoLcg8HVr+6g0Al6zv7h8lUZv0NZ8TTRzUeoH+JuSkdzaEj4U1fyFXdpj1mTHDx95loNepoafNaeUfQB8abr1SkebDXjtU4BWenLhd3QelusxXcHCnwpo6HHDl6Q6s9e+4o06Hjp3uRH4hOuxG1M/toKTrQtg73yNnH13t78qjJO0SI3npbpb2/ukH4mgUmEypQ3W0qUeQCck07RZpi07ybfJ3frllQT7SMe+nU+IntXp9IiEdLbjaiBWkbULen/wB5B/CbJ+FRkjanAGd2VcHT9lBSD7aHSrW+jz0tt/fcT+dcFxd3O+6yOBI8rOafDontXKp9f8OsY2pgRYO0+E7ObbWbhH31AB1xeUg56xngKIVlhtXW9t3V95z5ZHRjdSfJWk8Af99+MbxzmyY0AlSQpKuB5VoPZnK6aPAVxPSwgePqqqbXVL9vo5nTVMxMTOftu719Lbq1RGYEFIwKVe0q9ZkCPand5cCFcJEVRS8XUsJXjzBnGR7TQPWlpSlOSVha1HipZyT6SaNu19netN1B+ipDnowRQlYutwZbSmPNdaSngOiwg+0YJ9ded/Hx9SZ31S08RM4p/BqxAeeSFRYT7oPIssqWPaBT1FjuBG8YD+72qRjHtrk5cJ7u8VzZS1faeUSffRI0zpTQFzcisSL5Il3B9IPRrVueVjJSOHxr0WZREWSXu5WIzaT/AJklvwzmuotaElIcuUBKeZ3Xt/HpAFHqNs20nGAHzUh0pH+KtSs++qldtV6Sst2k22PpGNIEVwtLcU22AVDnjIJ55HHHKgGwh2wKSF3lo8P8KO4rj692uoYtSCQZU17sLcdKP5lUYtNap0rqNYt/zWzEfcGEsPsN7rncCOB9FdtRbO7HPirVBjiDKHFKmB5Oe9PIigDC/mtP7KLOV3uSEJ9wQfGvoSIo4ItrJJ61urV8fhX3cbc/bJ78GWgJeYVuqxxB7CPSMGvIa22ZLTr7CZDSFZU0s4Cx2UDy0RJ14khm02qO4rIG8lnKUd5USQK+ryu5WS7Sba64wh6OpKVKaYQAcpCuHD7VG7RNwh3OwsyLfEEVoZQWgBhJHPiOdCvawwGtZvqAA6VhpfuI/wBNBU3bncnE7puEsJ+oh5SE/wAIwKj3kdIvfcytf1lcTTxSK5qTQM1I4cq5LTz4U8UmuSkUDF5PkkcqMmyCUV22zZ84Ica/hKh/poROIyDRI2QvbsSEgnzJq0e0g/6qw8dHK3V4VQus96PIbxSrzNKtucKQz2rM9JFujaebkMn3f0oDteUhJ7hWiNpDO+vH+dEWj2Z/8qztE4tIz9WsXCxpvXY88+y+7zooOECnMd9UN5qU2cKYWl0HlgpIPwrkhNdVNhbS0n6SSK3KGtQeAPdWddfNdFre9JH/AMgK9qEn40frQ+ZNphP54ux0Lz6Ug0HNrMVLWr1OpTjpo6FHvIyPgPZQU1krbWlxpRS4hQUkjmkjka0lp+f86WKBOIwZEdC1DsJHH35rOLaMqASklR4AAcSeqtB6fb+Y9K29mZkLYjICwOZVjkO/NAOdrcNtq9RHm0JSpxkhRH0t08PdVHCKtevbw1ebugtFCm47e5vJVkFROTjuHLPXVdCRigJ2x14/NM9gngiQFAekf0qH2xRwLvCfA4uMFJPbg/1p5sj3kS7g2eGW0KwfTUhtSs865CA5AiuPlvfCw2M4BxigEKkVzUirDbtM3a6B8wohX0C9xzKgMK7O+nTOhL46y866w3HS1vb3TOAchnNBT1pritPGrHEsrEm0vT13iEwptCyIy8lxwpGcAcMZ7ePOuLtttKLGmYq95nFveEFLHmq3sYKs9nGgrbiM5HdVu2Yv9F0qT9CYhXqO7+VMJrGm0WQKiSZ67ooIPRuIAbRx8oZA491fOh3ejkz0Z6kq8aycZGbWfCY/tbZnFTSdKvhhYcZQ4OS0hXtFKtW6qVT2hN5bgr+0tB9YH5UA7Dpu73n5V81QHJKI75bWpBAAOe/urQm0FP8AyhlfWh8e8EVnV6RLh3K4MRZclhsyVKUhl5SAo9pAPHgazW4xxFfnELavpwl7LpO8XeG9MgsNqjsrUhS1OBIykZOO2u9u02ubZ3Ll8429ltKVENOu4dUU9W7iq+2pQSEhRCewHhXdoDOcca1KmkNDPdPo+zrzn9VQD6hiozW2krdfJTE2fcjCDSNzknCuOeuvnZVIQ9pFhAOS0tSVDsOTUFtmYWTa3yrLYK0bvVvcDn2UEzpbTukocpLsGY1OlIPkqceCt1XaE8s1M6jsr13DLaZSmo6V7zzWMh4Y80nPAUCEDr66IWz3Vb7ElFruT6nI7vBlx1RJbV1DJ6j7qDjf4j1knxJyLBEajNBSDglbbhUDjeBGQezPtqFXeZJuiLiw1HYdQkIShtsbmMdnXmjTcIMe4Q3Y0lAU24kpPaM9lBa625y2XB6I7xLasJI609X++6gtGhbxJn6pW5PcC3XYpbSQkAeSc/nVu1bNj262JmSQ+sNOp3GmXCjfVx4Ejq5n1VQdADd1PGO7nKFj0eSeNXbaEz0ulZR621IX7FDPuzQVNnaTIZ3UptUZMcHzELI4d3DFXuw3uFf4RkQlHh5LjaxhSD2EUEFJ58/bUxoe4uWzU0TdUQ1IV0Lg6iDy99BObTtKMssqvFvaQ0lP7dCBgH7XcaF6xWlbrGbmW2XFeAU26ypCgrsIrNq07uU5zg4oGixzwOdOtLLCLy+j68fwNcFivLMror+z2rQtHx+FVX4zamHVHahpixudLZ4Tn1mEeFe0y0a702mYCuxvd9hIpV3RzpiXM7uGukb+nJB+opKvfWb72nc1BO7FLCh/CP61pnVzXS6auKf+iVezjWa9RjF7K+pbST41VjF7Pk77mHBFOG6bI505bq9wLuxOStcS5RlHyEKbWkfe3s+FSO2Jre0/CdA8ycne+6UL+OKrmxXpE3iacHolxwgkct4HPtxV62jwVT9JS0tp3ltFLwH3Tk+7NAE2xjlTptamgHEnBSd4dxFNmznjz6+FTWm7U9ebmzEZQSknedV1IT15oDnHUVsNqUOJQCaFOtkJ/wCKZxSSSSjPd5CeVFKVJZgxFOukJbQnjQcus75wuT8kHKFK8nvHb6+froHOnXlRrzDUkkbzqUnHYSM0TdVMfKdO3BocyyT7OPwoW2Z3o7tDWDjdeSRw6waMai24koJSUnyVDOc91AAljOD219W1C13aGhoEuF9sJx25FWy+aFubMtw29AkxlKJR5QCkjsI+NO9OabbsUlF2v8llpbIJaYSreIOMZPv4UFz1PM+RWCa4FBDimlIbJ+sRgH0Dn6BWeXAASE5x1Z51ddb6xVfiY0NCmoaFcyfKX3mqU4AB3UDddNo6+iusNY/zMe0EU5X10xfVuPx1g+a6k++uaozEpjdonZw70ul2vsOrT78/GlUdskf6SyTGyfMlZHoKE/EGlUWuxBVut90a6a2S2vrsrT7Qay9qT9/jL+s0R7D/AFrVSk7ySntGKyzqlsNzWEqVupQ642TjOMGuao+eJTGxkjnUrZbc/dpyIkVTSXFAnLqt1IA58aZttW4AFU91Xc3GOfeoU5QbUnj/AMxc9bbf/lVrkWtCptWjoUgXO6Q1yX1b/wChXv4SBjHD/fGrMrWmnlNIX8vbUhQznHj2UBUSIQ82CpXe5IOfcBTpueyBhMCLntXvE+NAR1ubP3lLkOM9Ccn9GFnyj3BJNfQ11ZrXGLFht6GwD2boPpzg+NDxq5OI/ZxoiO8R0nHtpwm7zgRuyejIGB0TaUeAoJ25ahvGofIXvrZJyGWGyU+vHOmIhSwSFR3E9u8MeNMXLhKeOXpchz77qj8a+C8DxKgfTQSqIz7akrJaTg5G84n86cJmz21qWLohG8cn9JkZ9GKgjJQBxWK4rmsjgXE91BZV3aUAA7es46moxUf/ANBNRMyWxIOZEqdIJ61BKR7Mmo0yAseQlavupJ+Fc1LdxwjvekoxUBwt2GkYEZ5R6iXceAps5JZSfJhNg/aWo/Gm61Pcf0OPSoU3WXlHASkf91MwOzsrjlLEdPXwbz45qKujylIyd0Y4+SgJ8KdKafX9NCfVXwi3KfdShSlOqJ4IQnmfVxqNUJwMGxh/eTdGu3ol/wA39KVTGzDTsiy2x6ROTuSZZSej620DkD38T7qVKIxBO66HgM1mjaJb3mb5OZSgBTUtbgHalWSMe0Vpeq3qvRtv1IEOPFTEpA3UvtgZI7D2ilUESzOyXMYLT3D7B4U6b6X6LK/TRhb2R+V+ku6QPsR/60+Z2T24YL9yluHsCUpHhTNXgcgYbQ+eO4E+lYrull4jJdYT6So+Ao3sbMdPNY30ynfvPEeFSDOg9NM8rU0s9rhKvE0+Y5AMlCR58zh2Ns5/mUK6JXDT/jSVHs8hP51oRnTNjYwWrTCBHWWUnxp8zDjRx+rx2W/uNhPhUYq8Tkz2xGU9+wtFxkd+8s+CakWbDdXQCzpd0jqLpWfFQo9YwOGKWKaJ8TIJtaN1M75lkgs9622zj+Iqp6zoDVy+b8GOOxK93H8KKMFKmiDIUt7L7y7+93xpHbuBa/iKdtbJWOBk3d9w9e40B4k0S6VTogzKiM7LLGjHSPTHD3rA+FPmdnWmm/OhLcP2nVfnVtpVOmDKBY0bpxjzLNEP4iN/xzUlFtkCHgxIMZgj/KZSnwFPKVMQh4KVe0qkKlQxh7Up81KlQ9MPPpTjeLTxVu57cIp3A2ntfODUO92iTbelICXFnIHpBA4d9AQ6VUnWWrJ1k1JaLbFbZLMwp6RS0kqGVhPD21dhQKlSpUCpV4apFh1dPuO0C6afebYEWK06ttSQd87q20jPV9M0F4pV4eVUq36snSdpE7Ti22PkcdBKVAHfyENq4+tZ91BdqVeA5Fe0CpUqVAqVKlQKlSpUCpUPtoutblpm6RIsFqOtDzBcV0oJOd4jqNKgpWzvViNNMTkLtsuZ8oWhW9HAO7gEddferr+xri5W6DLZFniJKwt+UTvFKsA9XDlw76+dm+s7Tphiei5B9xUhxCkdAlKgAAeeSO2n2t9Y27WUBq1WK2SJEkuhe8ttO8kDqSATz5HOBigk9pnHXOmSniCUYx+KKmdeWuZOnsrOrvmaD0eOh6QpK1dvkqTkY7SeXKqrrCO7Bv2i4kxwdO0yyhZ3s8Q4BXK5O22LtNuLmtm1uQlBXycOIUtH0dzgPo43uXX7aDpb7lc9J6lt7CNQ/PNtmLCVfpSsDJCeRJ3SM54Hj2VLaju941Rq53S1gmLgMRgTIkIJSo4xvcRxwCoDgRk1WL7L07J1TZFaYgpjRflCUqdS0WkvK30+aD1DtxU3clP6D2hy73JjuvWu4b432xnG+UqI7MhSSfQaCZtWjtS2S9RHYOo3JMJSv1puQpRASOeEkkHPaMY76rdru0Wx7U9SXGcrdZbjyAAOalFxnCQOsnHjVtj7S7ZPu0O32iFMmF5QDiw3u9GntweJx11TYNlh6k2rXu3zlEstl99QbVg5SpCQD/Hn1UFj0mxetWXT/iK5zZUS2Z/VYUeQtCXAD9IAgEdvae6q7Mbuj+1u8R7G8mPMf/R9OriGkdE2VK9PAes1KaPuMjROpndL3p39TkLzEdUfJGeR9CuR7FVFzLyuybXrvOaYckJaOJDTQyvoi01lQHcd00D3UFi1JotlF8hagkzW0OJD7bql8cnHEEkEH2jNSepdcTJdnszGn8NT7ugKC+trjukDPXvZGerBqP1pryFqS0iyaeZkPvzFIyVN44Ag4AzxPD0d9ctQabuWm7Zpu6w2TIdtSAJKE8cErKyfRlShQPJOhNTwIarjF1TLeuDaS4tvpHMLxx3QSo59Ywe6pnTV/n6t0VMDcpMG6tAtGSMAJPML48uHP10zm7WLMu1qMFqU5PdQUoYLfALPDic4Iz2ZNVKfYbxatnDrzra21TJYdktDmloAhO9jqzxI7xmgd3CzTocV6bD2gGZOYSpzoUylpK93iQCXDx7iMGn9z1NcLrssTPMp5ic3MSw4+wstqVg8/J7QRTN+4bP16cUzbrUiRdlRyEI+TK6ULCclSl9gPHOeXKo1lxH/AKPPq30kfOqeOe4UE3p9Oo7jHh6mudyXHs1rb6UsqeWS+htJ3lEdZOCcqr4scHUW0J6TdJN6kW+Che420wpQAI44SAQOGRlRyT4Xm0W9Fy2dR7cTupl2voSRwxvt4J99UXRWrGtFtyrDqVh5hSHlOIWlG9zAzw5kEjgR20Fc2gQ7vbrnGg3uZ8tLLP6vKIO842SfOJ6wcjrpV7tG1D/xDdY0xLDkeF0O7F6YbpdG8d5eOzPhSoL4jzhVi0xzpUqlBai/tiH6E/z1EbUf3Fj8T4UqVQk5d8yyfd/KpvVP9hy/u17SoKnsr5TPSKsFs/vVM/DX/MilSoOOqf32NXZv+8cr8A/yppUqIV3Q395bl+L8KIC/2Tn3fhSpUSGOn/76v+k0S5v7BXoPhSpUA80L++3j7h8KmGf7sK/+x/ppUqCzWj+y4v4afCqZtI/eYn4iPE17SoHt5/ZwfwPjSpUql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data:image/jpeg;base64,/9j/4AAQSkZJRgABAQAAAQABAAD/2wCEAAkGBwgHBgkIBwgKCgkLDRYPDQwMDRsUFRAWIB0iIiAdHx8kKDQsJCYxJx8fLT0tMTU3Ojo6Iys/RD84QzQ5OjcBCgoKDQwNGg8PGjclHyU3Nzc3Nzc3Nzc3Nzc3Nzc3Nzc3Nzc3Nzc3Nzc3Nzc3Nzc3Nzc3Nzc3Nzc3Nzc3Nzc3N//AABEIAJEAlwMBIgACEQEDEQH/xAAcAAABBQEBAQAAAAAAAAAAAAAHAAQFBggDAQL/xABKEAABAwMBBAUHCAcGBQUAAAABAgMEAAURBgcSITETQVFhsSIycYGRocEUFUJSYnJz0SMkMzSSsuE1NkNTwvAWJWOC0hdFVHSi/8QAGQEBAAMBAQAAAAAAAAAAAAAAAAEDBAIF/8QALREBAAEDAgIIBgMAAAAAAAAAAAECAxESMQQhExQyQlFhgaEVIjNBcZEFsdH/2gAMAwEAAhEDEQA/ADjXmRTG5XWPb0J6XeUtQyltA8o/lUI9qtaQSYrbac8FLe/oKyXuO4ezVprq5raLNdcZphaaVUWRrtpnO/Kt7XpdB+NRknaXCRzvEQH/AKYz+dU/ErXdiZ9Jd9Wr++P2JteZ7KD0jajAScfO0lfcyyTn3VGSNqMRSilKLo//ANwA9hV8Kderns2avaDoKY3rgc94AZUQPTXJyZFaGXJDKR3rAoBObRSvPQ2dw/iyR4BNNl6+uR/Y2yI139Io/CnWOLns2f3VB0dmN6/YfXLzbUc5jZ+75XhXBWoLcg8HVr+6g0Al6zv7h8lUZv0NZ8TTRzUeoH+JuSkdzaEj4U1fyFXdpj1mTHDx95loNepoafNaeUfQB8abr1SkebDXjtU4BWenLhd3QelusxXcHCnwpo6HHDl6Q6s9e+4o06Hjp3uRH4hOuxG1M/toKTrQtg73yNnH13t78qjJO0SI3npbpb2/ukH4mgUmEypQ3W0qUeQCck07RZpi07ybfJ3frllQT7SMe+nU+IntXp9IiEdLbjaiBWkbULen/wB5B/CbJ+FRkjanAGd2VcHT9lBSD7aHSrW+jz0tt/fcT+dcFxd3O+6yOBI8rOafDontXKp9f8OsY2pgRYO0+E7ObbWbhH31AB1xeUg56xngKIVlhtXW9t3V95z5ZHRjdSfJWk8Af99+MbxzmyY0AlSQpKuB5VoPZnK6aPAVxPSwgePqqqbXVL9vo5nTVMxMTOftu719Lbq1RGYEFIwKVe0q9ZkCPand5cCFcJEVRS8XUsJXjzBnGR7TQPWlpSlOSVha1HipZyT6SaNu19netN1B+ipDnowRQlYutwZbSmPNdaSngOiwg+0YJ9ded/Hx9SZ31S08RM4p/BqxAeeSFRYT7oPIssqWPaBT1FjuBG8YD+72qRjHtrk5cJ7u8VzZS1faeUSffRI0zpTQFzcisSL5Il3B9IPRrVueVjJSOHxr0WZREWSXu5WIzaT/AJklvwzmuotaElIcuUBKeZ3Xt/HpAFHqNs20nGAHzUh0pH+KtSs++qldtV6Sst2k22PpGNIEVwtLcU22AVDnjIJ55HHHKgGwh2wKSF3lo8P8KO4rj692uoYtSCQZU17sLcdKP5lUYtNap0rqNYt/zWzEfcGEsPsN7rncCOB9FdtRbO7HPirVBjiDKHFKmB5Oe9PIigDC/mtP7KLOV3uSEJ9wQfGvoSIo4ItrJJ61urV8fhX3cbc/bJ78GWgJeYVuqxxB7CPSMGvIa22ZLTr7CZDSFZU0s4Cx2UDy0RJ14khm02qO4rIG8lnKUd5USQK+ryu5WS7Sba64wh6OpKVKaYQAcpCuHD7VG7RNwh3OwsyLfEEVoZQWgBhJHPiOdCvawwGtZvqAA6VhpfuI/wBNBU3bncnE7puEsJ+oh5SE/wAIwKj3kdIvfcytf1lcTTxSK5qTQM1I4cq5LTz4U8UmuSkUDF5PkkcqMmyCUV22zZ84Ica/hKh/poROIyDRI2QvbsSEgnzJq0e0g/6qw8dHK3V4VQus96PIbxSrzNKtucKQz2rM9JFujaebkMn3f0oDteUhJ7hWiNpDO+vH+dEWj2Z/8qztE4tIz9WsXCxpvXY88+y+7zooOECnMd9UN5qU2cKYWl0HlgpIPwrkhNdVNhbS0n6SSK3KGtQeAPdWddfNdFre9JH/AMgK9qEn40frQ+ZNphP54ux0Lz6Ug0HNrMVLWr1OpTjpo6FHvIyPgPZQU1krbWlxpRS4hQUkjmkjka0lp+f86WKBOIwZEdC1DsJHH35rOLaMqASklR4AAcSeqtB6fb+Y9K29mZkLYjICwOZVjkO/NAOdrcNtq9RHm0JSpxkhRH0t08PdVHCKtevbw1ebugtFCm47e5vJVkFROTjuHLPXVdCRigJ2x14/NM9gngiQFAekf0qH2xRwLvCfA4uMFJPbg/1p5sj3kS7g2eGW0KwfTUhtSs865CA5AiuPlvfCw2M4BxigEKkVzUirDbtM3a6B8wohX0C9xzKgMK7O+nTOhL46y866w3HS1vb3TOAchnNBT1pritPGrHEsrEm0vT13iEwptCyIy8lxwpGcAcMZ7ePOuLtttKLGmYq95nFveEFLHmq3sYKs9nGgrbiM5HdVu2Yv9F0qT9CYhXqO7+VMJrGm0WQKiSZ67ooIPRuIAbRx8oZA491fOh3ejkz0Z6kq8aycZGbWfCY/tbZnFTSdKvhhYcZQ4OS0hXtFKtW6qVT2hN5bgr+0tB9YH5UA7Dpu73n5V81QHJKI75bWpBAAOe/urQm0FP8AyhlfWh8e8EVnV6RLh3K4MRZclhsyVKUhl5SAo9pAPHgazW4xxFfnELavpwl7LpO8XeG9MgsNqjsrUhS1OBIykZOO2u9u02ubZ3Ll8429ltKVENOu4dUU9W7iq+2pQSEhRCewHhXdoDOcca1KmkNDPdPo+zrzn9VQD6hiozW2krdfJTE2fcjCDSNzknCuOeuvnZVIQ9pFhAOS0tSVDsOTUFtmYWTa3yrLYK0bvVvcDn2UEzpbTukocpLsGY1OlIPkqceCt1XaE8s1M6jsr13DLaZSmo6V7zzWMh4Y80nPAUCEDr66IWz3Vb7ElFruT6nI7vBlx1RJbV1DJ6j7qDjf4j1knxJyLBEajNBSDglbbhUDjeBGQezPtqFXeZJuiLiw1HYdQkIShtsbmMdnXmjTcIMe4Q3Y0lAU24kpPaM9lBa625y2XB6I7xLasJI609X++6gtGhbxJn6pW5PcC3XYpbSQkAeSc/nVu1bNj262JmSQ+sNOp3GmXCjfVx4Ejq5n1VQdADd1PGO7nKFj0eSeNXbaEz0ulZR621IX7FDPuzQVNnaTIZ3UptUZMcHzELI4d3DFXuw3uFf4RkQlHh5LjaxhSD2EUEFJ58/bUxoe4uWzU0TdUQ1IV0Lg6iDy99BObTtKMssqvFvaQ0lP7dCBgH7XcaF6xWlbrGbmW2XFeAU26ypCgrsIrNq07uU5zg4oGixzwOdOtLLCLy+j68fwNcFivLMror+z2rQtHx+FVX4zamHVHahpixudLZ4Tn1mEeFe0y0a702mYCuxvd9hIpV3RzpiXM7uGukb+nJB+opKvfWb72nc1BO7FLCh/CP61pnVzXS6auKf+iVezjWa9RjF7K+pbST41VjF7Pk77mHBFOG6bI505bq9wLuxOStcS5RlHyEKbWkfe3s+FSO2Jre0/CdA8ycne+6UL+OKrmxXpE3iacHolxwgkct4HPtxV62jwVT9JS0tp3ltFLwH3Tk+7NAE2xjlTptamgHEnBSd4dxFNmznjz6+FTWm7U9ebmzEZQSknedV1IT15oDnHUVsNqUOJQCaFOtkJ/wCKZxSSSSjPd5CeVFKVJZgxFOukJbQnjQcus75wuT8kHKFK8nvHb6+froHOnXlRrzDUkkbzqUnHYSM0TdVMfKdO3BocyyT7OPwoW2Z3o7tDWDjdeSRw6waMai24koJSUnyVDOc91AAljOD219W1C13aGhoEuF9sJx25FWy+aFubMtw29AkxlKJR5QCkjsI+NO9OabbsUlF2v8llpbIJaYSreIOMZPv4UFz1PM+RWCa4FBDimlIbJ+sRgH0Dn6BWeXAASE5x1Z51ddb6xVfiY0NCmoaFcyfKX3mqU4AB3UDddNo6+iusNY/zMe0EU5X10xfVuPx1g+a6k++uaozEpjdonZw70ul2vsOrT78/GlUdskf6SyTGyfMlZHoKE/EGlUWuxBVut90a6a2S2vrsrT7Qay9qT9/jL+s0R7D/AFrVSk7ySntGKyzqlsNzWEqVupQ642TjOMGuao+eJTGxkjnUrZbc/dpyIkVTSXFAnLqt1IA58aZttW4AFU91Xc3GOfeoU5QbUnj/AMxc9bbf/lVrkWtCptWjoUgXO6Q1yX1b/wChXv4SBjHD/fGrMrWmnlNIX8vbUhQznHj2UBUSIQ82CpXe5IOfcBTpueyBhMCLntXvE+NAR1ubP3lLkOM9Ccn9GFnyj3BJNfQ11ZrXGLFht6GwD2boPpzg+NDxq5OI/ZxoiO8R0nHtpwm7zgRuyejIGB0TaUeAoJ25ahvGofIXvrZJyGWGyU+vHOmIhSwSFR3E9u8MeNMXLhKeOXpchz77qj8a+C8DxKgfTQSqIz7akrJaTg5G84n86cJmz21qWLohG8cn9JkZ9GKgjJQBxWK4rmsjgXE91BZV3aUAA7es46moxUf/ANBNRMyWxIOZEqdIJ61BKR7Mmo0yAseQlavupJ+Fc1LdxwjvekoxUBwt2GkYEZ5R6iXceAps5JZSfJhNg/aWo/Gm61Pcf0OPSoU3WXlHASkf91MwOzsrjlLEdPXwbz45qKujylIyd0Y4+SgJ8KdKafX9NCfVXwi3KfdShSlOqJ4IQnmfVxqNUJwMGxh/eTdGu3ol/wA39KVTGzDTsiy2x6ROTuSZZSej620DkD38T7qVKIxBO66HgM1mjaJb3mb5OZSgBTUtbgHalWSMe0Vpeq3qvRtv1IEOPFTEpA3UvtgZI7D2ilUESzOyXMYLT3D7B4U6b6X6LK/TRhb2R+V+ku6QPsR/60+Z2T24YL9yluHsCUpHhTNXgcgYbQ+eO4E+lYrull4jJdYT6So+Ao3sbMdPNY30ynfvPEeFSDOg9NM8rU0s9rhKvE0+Y5AMlCR58zh2Ns5/mUK6JXDT/jSVHs8hP51oRnTNjYwWrTCBHWWUnxp8zDjRx+rx2W/uNhPhUYq8Tkz2xGU9+wtFxkd+8s+CakWbDdXQCzpd0jqLpWfFQo9YwOGKWKaJ8TIJtaN1M75lkgs9622zj+Iqp6zoDVy+b8GOOxK93H8KKMFKmiDIUt7L7y7+93xpHbuBa/iKdtbJWOBk3d9w9e40B4k0S6VTogzKiM7LLGjHSPTHD3rA+FPmdnWmm/OhLcP2nVfnVtpVOmDKBY0bpxjzLNEP4iN/xzUlFtkCHgxIMZgj/KZSnwFPKVMQh4KVe0qkKlQxh7Up81KlQ9MPPpTjeLTxVu57cIp3A2ntfODUO92iTbelICXFnIHpBA4d9AQ6VUnWWrJ1k1JaLbFbZLMwp6RS0kqGVhPD21dhQKlSpUCpV4apFh1dPuO0C6afebYEWK06ttSQd87q20jPV9M0F4pV4eVUq36snSdpE7Ti22PkcdBKVAHfyENq4+tZ91BdqVeA5Fe0CpUqVAqVKlQKlSpUCpUPtoutblpm6RIsFqOtDzBcV0oJOd4jqNKgpWzvViNNMTkLtsuZ8oWhW9HAO7gEddferr+xri5W6DLZFniJKwt+UTvFKsA9XDlw76+dm+s7Tphiei5B9xUhxCkdAlKgAAeeSO2n2t9Y27WUBq1WK2SJEkuhe8ttO8kDqSATz5HOBigk9pnHXOmSniCUYx+KKmdeWuZOnsrOrvmaD0eOh6QpK1dvkqTkY7SeXKqrrCO7Bv2i4kxwdO0yyhZ3s8Q4BXK5O22LtNuLmtm1uQlBXycOIUtH0dzgPo43uXX7aDpb7lc9J6lt7CNQ/PNtmLCVfpSsDJCeRJ3SM54Hj2VLaju941Rq53S1gmLgMRgTIkIJSo4xvcRxwCoDgRk1WL7L07J1TZFaYgpjRflCUqdS0WkvK30+aD1DtxU3clP6D2hy73JjuvWu4b432xnG+UqI7MhSSfQaCZtWjtS2S9RHYOo3JMJSv1puQpRASOeEkkHPaMY76rdru0Wx7U9SXGcrdZbjyAAOalFxnCQOsnHjVtj7S7ZPu0O32iFMmF5QDiw3u9GntweJx11TYNlh6k2rXu3zlEstl99QbVg5SpCQD/Hn1UFj0mxetWXT/iK5zZUS2Z/VYUeQtCXAD9IAgEdvae6q7Mbuj+1u8R7G8mPMf/R9OriGkdE2VK9PAes1KaPuMjROpndL3p39TkLzEdUfJGeR9CuR7FVFzLyuybXrvOaYckJaOJDTQyvoi01lQHcd00D3UFi1JotlF8hagkzW0OJD7bql8cnHEEkEH2jNSepdcTJdnszGn8NT7ugKC+trjukDPXvZGerBqP1pryFqS0iyaeZkPvzFIyVN44Ag4AzxPD0d9ctQabuWm7Zpu6w2TIdtSAJKE8cErKyfRlShQPJOhNTwIarjF1TLeuDaS4tvpHMLxx3QSo59Ywe6pnTV/n6t0VMDcpMG6tAtGSMAJPML48uHP10zm7WLMu1qMFqU5PdQUoYLfALPDic4Iz2ZNVKfYbxatnDrzra21TJYdktDmloAhO9jqzxI7xmgd3CzTocV6bD2gGZOYSpzoUylpK93iQCXDx7iMGn9z1NcLrssTPMp5ic3MSw4+wstqVg8/J7QRTN+4bP16cUzbrUiRdlRyEI+TK6ULCclSl9gPHOeXKo1lxH/AKPPq30kfOqeOe4UE3p9Oo7jHh6mudyXHs1rb6UsqeWS+htJ3lEdZOCcqr4scHUW0J6TdJN6kW+Che420wpQAI44SAQOGRlRyT4Xm0W9Fy2dR7cTupl2voSRwxvt4J99UXRWrGtFtyrDqVh5hSHlOIWlG9zAzw5kEjgR20Fc2gQ7vbrnGg3uZ8tLLP6vKIO842SfOJ6wcjrpV7tG1D/xDdY0xLDkeF0O7F6YbpdG8d5eOzPhSoL4jzhVi0xzpUqlBai/tiH6E/z1EbUf3Fj8T4UqVQk5d8yyfd/KpvVP9hy/u17SoKnsr5TPSKsFs/vVM/DX/MilSoOOqf32NXZv+8cr8A/yppUqIV3Q395bl+L8KIC/2Tn3fhSpUSGOn/76v+k0S5v7BXoPhSpUA80L++3j7h8KmGf7sK/+x/ppUqCzWj+y4v4afCqZtI/eYn4iPE17SoHt5/ZwfwPjSpUql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 descr="data:image/jpeg;base64,/9j/4AAQSkZJRgABAQAAAQABAAD/2wCEAAkGBwgHBgkIBwgKCgkLDRYPDQwMDRsUFRAWIB0iIiAdHx8kKDQsJCYxJx8fLT0tMTU3Ojo6Iys/RD84QzQ5OjcBCgoKDQwNGg8PGjclHyU3Nzc3Nzc3Nzc3Nzc3Nzc3Nzc3Nzc3Nzc3Nzc3Nzc3Nzc3Nzc3Nzc3Nzc3Nzc3Nzc3N//AABEIAJEAlwMBIgACEQEDEQH/xAAcAAABBQEBAQAAAAAAAAAAAAAHAAQFBggDAQL/xABKEAABAwMBBAUHCAcGBQUAAAABAgMEAAURBgcSITETQVFhsSIycYGRocEUFUJSYnJz0SMkMzSSsuE1NkNTwvAWJWOC0hdFVHSi/8QAGQEBAAMBAQAAAAAAAAAAAAAAAAEDBAIF/8QALREBAAEDAgIIBgMAAAAAAAAAAAECAxESMQQhExQyQlFhgaEVIjNBcZEFsdH/2gAMAwEAAhEDEQA/ADjXmRTG5XWPb0J6XeUtQyltA8o/lUI9qtaQSYrbac8FLe/oKyXuO4ezVprq5raLNdcZphaaVUWRrtpnO/Kt7XpdB+NRknaXCRzvEQH/AKYz+dU/ErXdiZ9Jd9Wr++P2JteZ7KD0jajAScfO0lfcyyTn3VGSNqMRSilKLo//ANwA9hV8Kderns2avaDoKY3rgc94AZUQPTXJyZFaGXJDKR3rAoBObRSvPQ2dw/iyR4BNNl6+uR/Y2yI139Io/CnWOLns2f3VB0dmN6/YfXLzbUc5jZ+75XhXBWoLcg8HVr+6g0Al6zv7h8lUZv0NZ8TTRzUeoH+JuSkdzaEj4U1fyFXdpj1mTHDx95loNepoafNaeUfQB8abr1SkebDXjtU4BWenLhd3QelusxXcHCnwpo6HHDl6Q6s9e+4o06Hjp3uRH4hOuxG1M/toKTrQtg73yNnH13t78qjJO0SI3npbpb2/ukH4mgUmEypQ3W0qUeQCck07RZpi07ybfJ3frllQT7SMe+nU+IntXp9IiEdLbjaiBWkbULen/wB5B/CbJ+FRkjanAGd2VcHT9lBSD7aHSrW+jz0tt/fcT+dcFxd3O+6yOBI8rOafDontXKp9f8OsY2pgRYO0+E7ObbWbhH31AB1xeUg56xngKIVlhtXW9t3V95z5ZHRjdSfJWk8Af99+MbxzmyY0AlSQpKuB5VoPZnK6aPAVxPSwgePqqqbXVL9vo5nTVMxMTOftu719Lbq1RGYEFIwKVe0q9ZkCPand5cCFcJEVRS8XUsJXjzBnGR7TQPWlpSlOSVha1HipZyT6SaNu19netN1B+ipDnowRQlYutwZbSmPNdaSngOiwg+0YJ9ded/Hx9SZ31S08RM4p/BqxAeeSFRYT7oPIssqWPaBT1FjuBG8YD+72qRjHtrk5cJ7u8VzZS1faeUSffRI0zpTQFzcisSL5Il3B9IPRrVueVjJSOHxr0WZREWSXu5WIzaT/AJklvwzmuotaElIcuUBKeZ3Xt/HpAFHqNs20nGAHzUh0pH+KtSs++qldtV6Sst2k22PpGNIEVwtLcU22AVDnjIJ55HHHKgGwh2wKSF3lo8P8KO4rj692uoYtSCQZU17sLcdKP5lUYtNap0rqNYt/zWzEfcGEsPsN7rncCOB9FdtRbO7HPirVBjiDKHFKmB5Oe9PIigDC/mtP7KLOV3uSEJ9wQfGvoSIo4ItrJJ61urV8fhX3cbc/bJ78GWgJeYVuqxxB7CPSMGvIa22ZLTr7CZDSFZU0s4Cx2UDy0RJ14khm02qO4rIG8lnKUd5USQK+ryu5WS7Sba64wh6OpKVKaYQAcpCuHD7VG7RNwh3OwsyLfEEVoZQWgBhJHPiOdCvawwGtZvqAA6VhpfuI/wBNBU3bncnE7puEsJ+oh5SE/wAIwKj3kdIvfcytf1lcTTxSK5qTQM1I4cq5LTz4U8UmuSkUDF5PkkcqMmyCUV22zZ84Ica/hKh/poROIyDRI2QvbsSEgnzJq0e0g/6qw8dHK3V4VQus96PIbxSrzNKtucKQz2rM9JFujaebkMn3f0oDteUhJ7hWiNpDO+vH+dEWj2Z/8qztE4tIz9WsXCxpvXY88+y+7zooOECnMd9UN5qU2cKYWl0HlgpIPwrkhNdVNhbS0n6SSK3KGtQeAPdWddfNdFre9JH/AMgK9qEn40frQ+ZNphP54ux0Lz6Ug0HNrMVLWr1OpTjpo6FHvIyPgPZQU1krbWlxpRS4hQUkjmkjka0lp+f86WKBOIwZEdC1DsJHH35rOLaMqASklR4AAcSeqtB6fb+Y9K29mZkLYjICwOZVjkO/NAOdrcNtq9RHm0JSpxkhRH0t08PdVHCKtevbw1ebugtFCm47e5vJVkFROTjuHLPXVdCRigJ2x14/NM9gngiQFAekf0qH2xRwLvCfA4uMFJPbg/1p5sj3kS7g2eGW0KwfTUhtSs865CA5AiuPlvfCw2M4BxigEKkVzUirDbtM3a6B8wohX0C9xzKgMK7O+nTOhL46y866w3HS1vb3TOAchnNBT1pritPGrHEsrEm0vT13iEwptCyIy8lxwpGcAcMZ7ePOuLtttKLGmYq95nFveEFLHmq3sYKs9nGgrbiM5HdVu2Yv9F0qT9CYhXqO7+VMJrGm0WQKiSZ67ooIPRuIAbRx8oZA491fOh3ejkz0Z6kq8aycZGbWfCY/tbZnFTSdKvhhYcZQ4OS0hXtFKtW6qVT2hN5bgr+0tB9YH5UA7Dpu73n5V81QHJKI75bWpBAAOe/urQm0FP8AyhlfWh8e8EVnV6RLh3K4MRZclhsyVKUhl5SAo9pAPHgazW4xxFfnELavpwl7LpO8XeG9MgsNqjsrUhS1OBIykZOO2u9u02ubZ3Ll8429ltKVENOu4dUU9W7iq+2pQSEhRCewHhXdoDOcca1KmkNDPdPo+zrzn9VQD6hiozW2krdfJTE2fcjCDSNzknCuOeuvnZVIQ9pFhAOS0tSVDsOTUFtmYWTa3yrLYK0bvVvcDn2UEzpbTukocpLsGY1OlIPkqceCt1XaE8s1M6jsr13DLaZSmo6V7zzWMh4Y80nPAUCEDr66IWz3Vb7ElFruT6nI7vBlx1RJbV1DJ6j7qDjf4j1knxJyLBEajNBSDglbbhUDjeBGQezPtqFXeZJuiLiw1HYdQkIShtsbmMdnXmjTcIMe4Q3Y0lAU24kpPaM9lBa625y2XB6I7xLasJI609X++6gtGhbxJn6pW5PcC3XYpbSQkAeSc/nVu1bNj262JmSQ+sNOp3GmXCjfVx4Ejq5n1VQdADd1PGO7nKFj0eSeNXbaEz0ulZR621IX7FDPuzQVNnaTIZ3UptUZMcHzELI4d3DFXuw3uFf4RkQlHh5LjaxhSD2EUEFJ58/bUxoe4uWzU0TdUQ1IV0Lg6iDy99BObTtKMssqvFvaQ0lP7dCBgH7XcaF6xWlbrGbmW2XFeAU26ypCgrsIrNq07uU5zg4oGixzwOdOtLLCLy+j68fwNcFivLMror+z2rQtHx+FVX4zamHVHahpixudLZ4Tn1mEeFe0y0a702mYCuxvd9hIpV3RzpiXM7uGukb+nJB+opKvfWb72nc1BO7FLCh/CP61pnVzXS6auKf+iVezjWa9RjF7K+pbST41VjF7Pk77mHBFOG6bI505bq9wLuxOStcS5RlHyEKbWkfe3s+FSO2Jre0/CdA8ycne+6UL+OKrmxXpE3iacHolxwgkct4HPtxV62jwVT9JS0tp3ltFLwH3Tk+7NAE2xjlTptamgHEnBSd4dxFNmznjz6+FTWm7U9ebmzEZQSknedV1IT15oDnHUVsNqUOJQCaFOtkJ/wCKZxSSSSjPd5CeVFKVJZgxFOukJbQnjQcus75wuT8kHKFK8nvHb6+froHOnXlRrzDUkkbzqUnHYSM0TdVMfKdO3BocyyT7OPwoW2Z3o7tDWDjdeSRw6waMai24koJSUnyVDOc91AAljOD219W1C13aGhoEuF9sJx25FWy+aFubMtw29AkxlKJR5QCkjsI+NO9OabbsUlF2v8llpbIJaYSreIOMZPv4UFz1PM+RWCa4FBDimlIbJ+sRgH0Dn6BWeXAASE5x1Z51ddb6xVfiY0NCmoaFcyfKX3mqU4AB3UDddNo6+iusNY/zMe0EU5X10xfVuPx1g+a6k++uaozEpjdonZw70ul2vsOrT78/GlUdskf6SyTGyfMlZHoKE/EGlUWuxBVut90a6a2S2vrsrT7Qay9qT9/jL+s0R7D/AFrVSk7ySntGKyzqlsNzWEqVupQ642TjOMGuao+eJTGxkjnUrZbc/dpyIkVTSXFAnLqt1IA58aZttW4AFU91Xc3GOfeoU5QbUnj/AMxc9bbf/lVrkWtCptWjoUgXO6Q1yX1b/wChXv4SBjHD/fGrMrWmnlNIX8vbUhQznHj2UBUSIQ82CpXe5IOfcBTpueyBhMCLntXvE+NAR1ubP3lLkOM9Ccn9GFnyj3BJNfQ11ZrXGLFht6GwD2boPpzg+NDxq5OI/ZxoiO8R0nHtpwm7zgRuyejIGB0TaUeAoJ25ahvGofIXvrZJyGWGyU+vHOmIhSwSFR3E9u8MeNMXLhKeOXpchz77qj8a+C8DxKgfTQSqIz7akrJaTg5G84n86cJmz21qWLohG8cn9JkZ9GKgjJQBxWK4rmsjgXE91BZV3aUAA7es46moxUf/ANBNRMyWxIOZEqdIJ61BKR7Mmo0yAseQlavupJ+Fc1LdxwjvekoxUBwt2GkYEZ5R6iXceAps5JZSfJhNg/aWo/Gm61Pcf0OPSoU3WXlHASkf91MwOzsrjlLEdPXwbz45qKujylIyd0Y4+SgJ8KdKafX9NCfVXwi3KfdShSlOqJ4IQnmfVxqNUJwMGxh/eTdGu3ol/wA39KVTGzDTsiy2x6ROTuSZZSej620DkD38T7qVKIxBO66HgM1mjaJb3mb5OZSgBTUtbgHalWSMe0Vpeq3qvRtv1IEOPFTEpA3UvtgZI7D2ilUESzOyXMYLT3D7B4U6b6X6LK/TRhb2R+V+ku6QPsR/60+Z2T24YL9yluHsCUpHhTNXgcgYbQ+eO4E+lYrull4jJdYT6So+Ao3sbMdPNY30ynfvPEeFSDOg9NM8rU0s9rhKvE0+Y5AMlCR58zh2Ns5/mUK6JXDT/jSVHs8hP51oRnTNjYwWrTCBHWWUnxp8zDjRx+rx2W/uNhPhUYq8Tkz2xGU9+wtFxkd+8s+CakWbDdXQCzpd0jqLpWfFQo9YwOGKWKaJ8TIJtaN1M75lkgs9622zj+Iqp6zoDVy+b8GOOxK93H8KKMFKmiDIUt7L7y7+93xpHbuBa/iKdtbJWOBk3d9w9e40B4k0S6VTogzKiM7LLGjHSPTHD3rA+FPmdnWmm/OhLcP2nVfnVtpVOmDKBY0bpxjzLNEP4iN/xzUlFtkCHgxIMZgj/KZSnwFPKVMQh4KVe0qkKlQxh7Up81KlQ9MPPpTjeLTxVu57cIp3A2ntfODUO92iTbelICXFnIHpBA4d9AQ6VUnWWrJ1k1JaLbFbZLMwp6RS0kqGVhPD21dhQKlSpUCpV4apFh1dPuO0C6afebYEWK06ttSQd87q20jPV9M0F4pV4eVUq36snSdpE7Ti22PkcdBKVAHfyENq4+tZ91BdqVeA5Fe0CpUqVAqVKlQKlSpUCpUPtoutblpm6RIsFqOtDzBcV0oJOd4jqNKgpWzvViNNMTkLtsuZ8oWhW9HAO7gEddferr+xri5W6DLZFniJKwt+UTvFKsA9XDlw76+dm+s7Tphiei5B9xUhxCkdAlKgAAeeSO2n2t9Y27WUBq1WK2SJEkuhe8ttO8kDqSATz5HOBigk9pnHXOmSniCUYx+KKmdeWuZOnsrOrvmaD0eOh6QpK1dvkqTkY7SeXKqrrCO7Bv2i4kxwdO0yyhZ3s8Q4BXK5O22LtNuLmtm1uQlBXycOIUtH0dzgPo43uXX7aDpb7lc9J6lt7CNQ/PNtmLCVfpSsDJCeRJ3SM54Hj2VLaju941Rq53S1gmLgMRgTIkIJSo4xvcRxwCoDgRk1WL7L07J1TZFaYgpjRflCUqdS0WkvK30+aD1DtxU3clP6D2hy73JjuvWu4b432xnG+UqI7MhSSfQaCZtWjtS2S9RHYOo3JMJSv1puQpRASOeEkkHPaMY76rdru0Wx7U9SXGcrdZbjyAAOalFxnCQOsnHjVtj7S7ZPu0O32iFMmF5QDiw3u9GntweJx11TYNlh6k2rXu3zlEstl99QbVg5SpCQD/Hn1UFj0mxetWXT/iK5zZUS2Z/VYUeQtCXAD9IAgEdvae6q7Mbuj+1u8R7G8mPMf/R9OriGkdE2VK9PAes1KaPuMjROpndL3p39TkLzEdUfJGeR9CuR7FVFzLyuybXrvOaYckJaOJDTQyvoi01lQHcd00D3UFi1JotlF8hagkzW0OJD7bql8cnHEEkEH2jNSepdcTJdnszGn8NT7ugKC+trjukDPXvZGerBqP1pryFqS0iyaeZkPvzFIyVN44Ag4AzxPD0d9ctQabuWm7Zpu6w2TIdtSAJKE8cErKyfRlShQPJOhNTwIarjF1TLeuDaS4tvpHMLxx3QSo59Ywe6pnTV/n6t0VMDcpMG6tAtGSMAJPML48uHP10zm7WLMu1qMFqU5PdQUoYLfALPDic4Iz2ZNVKfYbxatnDrzra21TJYdktDmloAhO9jqzxI7xmgd3CzTocV6bD2gGZOYSpzoUylpK93iQCXDx7iMGn9z1NcLrssTPMp5ic3MSw4+wstqVg8/J7QRTN+4bP16cUzbrUiRdlRyEI+TK6ULCclSl9gPHOeXKo1lxH/AKPPq30kfOqeOe4UE3p9Oo7jHh6mudyXHs1rb6UsqeWS+htJ3lEdZOCcqr4scHUW0J6TdJN6kW+Che420wpQAI44SAQOGRlRyT4Xm0W9Fy2dR7cTupl2voSRwxvt4J99UXRWrGtFtyrDqVh5hSHlOIWlG9zAzw5kEjgR20Fc2gQ7vbrnGg3uZ8tLLP6vKIO842SfOJ6wcjrpV7tG1D/xDdY0xLDkeF0O7F6YbpdG8d5eOzPhSoL4jzhVi0xzpUqlBai/tiH6E/z1EbUf3Fj8T4UqVQk5d8yyfd/KpvVP9hy/u17SoKnsr5TPSKsFs/vVM/DX/MilSoOOqf32NXZv+8cr8A/yppUqIV3Q395bl+L8KIC/2Tn3fhSpUSGOn/76v+k0S5v7BXoPhSpUA80L++3j7h8KmGf7sK/+x/ppUqCzWj+y4v4afCqZtI/eYn4iPE17SoHt5/ZwfwPjSpUql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847319" y="2590800"/>
            <a:ext cx="4138983" cy="2591782"/>
            <a:chOff x="4694901" y="3581400"/>
            <a:chExt cx="4138983" cy="2591782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2806" y="3581400"/>
              <a:ext cx="1438275" cy="138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3634" y="5079295"/>
              <a:ext cx="2000250" cy="1093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901" y="5410200"/>
              <a:ext cx="2000250" cy="762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901" y="4343400"/>
              <a:ext cx="2000250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901" y="3581400"/>
              <a:ext cx="2000250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905898" y="2493827"/>
            <a:ext cx="2552302" cy="3416257"/>
            <a:chOff x="5905898" y="2493827"/>
            <a:chExt cx="2552302" cy="3416257"/>
          </a:xfrm>
        </p:grpSpPr>
        <p:sp>
          <p:nvSpPr>
            <p:cNvPr id="10" name="Right Arrow 9"/>
            <p:cNvSpPr/>
            <p:nvPr/>
          </p:nvSpPr>
          <p:spPr>
            <a:xfrm rot="5400000">
              <a:off x="6179919" y="2732814"/>
              <a:ext cx="1925773" cy="144780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Reflection</a:t>
              </a:r>
            </a:p>
            <a:p>
              <a:pPr algn="ctr"/>
              <a:r>
                <a:rPr lang="en-US" dirty="0" smtClean="0"/>
                <a:t>+ IR data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905898" y="4648200"/>
              <a:ext cx="2552302" cy="1261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800" dirty="0" smtClean="0"/>
                <a:t>Annual</a:t>
              </a:r>
            </a:p>
            <a:p>
              <a:pPr algn="ctr"/>
              <a:r>
                <a:rPr lang="en-US" sz="3800" dirty="0" smtClean="0"/>
                <a:t>assessment</a:t>
              </a:r>
              <a:endParaRPr lang="en-US" sz="3800" dirty="0"/>
            </a:p>
          </p:txBody>
        </p:sp>
      </p:grp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3" y="686474"/>
            <a:ext cx="8488346" cy="554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09780" y="4038600"/>
            <a:ext cx="5437664" cy="2295525"/>
            <a:chOff x="409780" y="4038600"/>
            <a:chExt cx="5437664" cy="2295525"/>
          </a:xfrm>
        </p:grpSpPr>
        <p:sp>
          <p:nvSpPr>
            <p:cNvPr id="26" name="Rectangle 25"/>
            <p:cNvSpPr/>
            <p:nvPr/>
          </p:nvSpPr>
          <p:spPr>
            <a:xfrm>
              <a:off x="409780" y="4551640"/>
              <a:ext cx="1993430" cy="1261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800" dirty="0" smtClean="0"/>
                <a:t>Program</a:t>
              </a:r>
            </a:p>
            <a:p>
              <a:pPr algn="ctr"/>
              <a:r>
                <a:rPr lang="en-US" sz="3800" dirty="0" smtClean="0"/>
                <a:t>Review</a:t>
              </a:r>
              <a:endParaRPr lang="en-US" sz="3800" dirty="0"/>
            </a:p>
          </p:txBody>
        </p:sp>
        <p:sp>
          <p:nvSpPr>
            <p:cNvPr id="27" name="Right Arrow 26"/>
            <p:cNvSpPr/>
            <p:nvPr/>
          </p:nvSpPr>
          <p:spPr>
            <a:xfrm flipH="1">
              <a:off x="2458431" y="4038600"/>
              <a:ext cx="3389013" cy="229552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Synthesize </a:t>
              </a:r>
            </a:p>
            <a:p>
              <a:pPr algn="ctr"/>
              <a:r>
                <a:rPr lang="en-US" dirty="0" smtClean="0"/>
                <a:t>+ Reflect</a:t>
              </a:r>
            </a:p>
            <a:p>
              <a:pPr algn="ctr"/>
              <a:r>
                <a:rPr lang="en-US" dirty="0" smtClean="0"/>
                <a:t>+ IR Data</a:t>
              </a:r>
            </a:p>
            <a:p>
              <a:pPr algn="ctr"/>
              <a:r>
                <a:rPr lang="en-US" dirty="0" smtClean="0"/>
                <a:t>+ Planning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8046" y="2721858"/>
            <a:ext cx="5646148" cy="1856780"/>
            <a:chOff x="598046" y="2721858"/>
            <a:chExt cx="5646148" cy="1856780"/>
          </a:xfrm>
        </p:grpSpPr>
        <p:sp>
          <p:nvSpPr>
            <p:cNvPr id="33" name="Rectangle 32"/>
            <p:cNvSpPr/>
            <p:nvPr/>
          </p:nvSpPr>
          <p:spPr>
            <a:xfrm>
              <a:off x="3429000" y="2721858"/>
              <a:ext cx="2815194" cy="1261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800" dirty="0" smtClean="0"/>
                <a:t>Institutional</a:t>
              </a:r>
            </a:p>
            <a:p>
              <a:pPr algn="ctr"/>
              <a:r>
                <a:rPr lang="en-US" sz="3800" dirty="0" smtClean="0"/>
                <a:t>assessment</a:t>
              </a:r>
              <a:endParaRPr lang="en-US" sz="3800" dirty="0"/>
            </a:p>
          </p:txBody>
        </p:sp>
        <p:sp>
          <p:nvSpPr>
            <p:cNvPr id="34" name="Right Arrow 33"/>
            <p:cNvSpPr/>
            <p:nvPr/>
          </p:nvSpPr>
          <p:spPr>
            <a:xfrm rot="-840000">
              <a:off x="598046" y="2931842"/>
              <a:ext cx="2887101" cy="1646796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Synthesize</a:t>
              </a:r>
            </a:p>
            <a:p>
              <a:pPr algn="ctr"/>
              <a:r>
                <a:rPr lang="en-US" dirty="0" smtClean="0"/>
                <a:t>+ </a:t>
              </a:r>
              <a:r>
                <a:rPr lang="en-US" dirty="0" err="1" smtClean="0"/>
                <a:t>GenEd</a:t>
              </a:r>
              <a:r>
                <a:rPr lang="en-US" dirty="0" smtClean="0"/>
                <a:t> assessment</a:t>
              </a:r>
            </a:p>
            <a:p>
              <a:pPr algn="ctr"/>
              <a:r>
                <a:rPr lang="en-US" dirty="0" smtClean="0"/>
                <a:t>+ external benchmarks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51202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24602"/>
            <a:ext cx="3657600" cy="365125"/>
          </a:xfrm>
        </p:spPr>
        <p:txBody>
          <a:bodyPr/>
          <a:lstStyle/>
          <a:p>
            <a:pPr algn="ctr"/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 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838200"/>
            <a:ext cx="8153400" cy="685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i="1" smtClean="0">
                <a:solidFill>
                  <a:srgbClr val="FFDF57"/>
                </a:solidFill>
                <a:latin typeface="+mn-lt"/>
              </a:rPr>
              <a:t>Assessment:  How?</a:t>
            </a:r>
            <a:endParaRPr lang="en-US" sz="4400" dirty="0">
              <a:solidFill>
                <a:srgbClr val="FFDF57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72724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Purpose:   To provide </a:t>
            </a:r>
            <a:r>
              <a:rPr lang="en-US" sz="3600" dirty="0" smtClean="0">
                <a:solidFill>
                  <a:schemeClr val="accent6"/>
                </a:solidFill>
              </a:rPr>
              <a:t>useful</a:t>
            </a:r>
            <a:r>
              <a:rPr lang="en-US" sz="3600" dirty="0" smtClean="0"/>
              <a:t> feedback to 			  benchmark and </a:t>
            </a:r>
            <a:r>
              <a:rPr lang="en-US" sz="3600" dirty="0" smtClean="0">
                <a:solidFill>
                  <a:schemeClr val="accent6"/>
                </a:solidFill>
              </a:rPr>
              <a:t>improve 				  institutional effectiveness</a:t>
            </a:r>
            <a:r>
              <a:rPr lang="en-US" sz="3600" dirty="0" smtClean="0"/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3733800"/>
            <a:ext cx="9144000" cy="2426225"/>
            <a:chOff x="0" y="3733800"/>
            <a:chExt cx="9144000" cy="2426225"/>
          </a:xfrm>
        </p:grpSpPr>
        <p:sp>
          <p:nvSpPr>
            <p:cNvPr id="12" name="TextBox 11"/>
            <p:cNvSpPr txBox="1"/>
            <p:nvPr/>
          </p:nvSpPr>
          <p:spPr>
            <a:xfrm>
              <a:off x="0" y="373380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Values:</a:t>
              </a:r>
              <a:endParaRPr lang="en-US" sz="3200" dirty="0" smtClean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76400" y="3851701"/>
              <a:ext cx="74676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* Useful</a:t>
              </a:r>
              <a:r>
                <a:rPr lang="en-US" sz="2400" dirty="0"/>
                <a:t>, </a:t>
              </a:r>
              <a:r>
                <a:rPr lang="en-US" sz="2400" dirty="0" smtClean="0"/>
                <a:t>timely</a:t>
              </a:r>
            </a:p>
            <a:p>
              <a:r>
                <a:rPr lang="en-US" sz="2400" dirty="0" smtClean="0"/>
                <a:t>* </a:t>
              </a:r>
              <a:r>
                <a:rPr lang="en-US" sz="2400" dirty="0"/>
                <a:t>Efficient, </a:t>
              </a:r>
              <a:r>
                <a:rPr lang="en-US" sz="2400" dirty="0" smtClean="0"/>
                <a:t>feasible</a:t>
              </a:r>
            </a:p>
            <a:p>
              <a:r>
                <a:rPr lang="en-US" sz="2400" dirty="0" smtClean="0"/>
                <a:t>* Meets internal and external needs</a:t>
              </a:r>
            </a:p>
            <a:p>
              <a:r>
                <a:rPr lang="en-US" sz="2400" dirty="0" smtClean="0"/>
                <a:t>* Sustained by faculty/staff; supported by leadership</a:t>
              </a:r>
            </a:p>
            <a:p>
              <a:r>
                <a:rPr lang="en-US" sz="2400" dirty="0" smtClean="0"/>
                <a:t>* Synthesizes info from existing and new instruments</a:t>
              </a:r>
            </a:p>
            <a:p>
              <a:r>
                <a:rPr lang="en-US" sz="2400" dirty="0" smtClean="0"/>
                <a:t>* Continuously evaluated and improved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280323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24602"/>
            <a:ext cx="3657600" cy="365125"/>
          </a:xfrm>
        </p:spPr>
        <p:txBody>
          <a:bodyPr/>
          <a:lstStyle/>
          <a:p>
            <a:pPr algn="ctr"/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 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8028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Why?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1727246"/>
            <a:ext cx="8686800" cy="954107"/>
            <a:chOff x="457200" y="1727246"/>
            <a:chExt cx="8686800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1981200" y="1727246"/>
              <a:ext cx="7162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“… prepare graduates to live, work, and learn as active members of a global society.”</a:t>
              </a:r>
            </a:p>
          </p:txBody>
        </p:sp>
        <p:pic>
          <p:nvPicPr>
            <p:cNvPr id="10" name="Picture 2" descr="G:\Marco Sausa\HPU Logo\hpu-logo NEW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289" t="-10355" r="-7672" b="-12914"/>
            <a:stretch/>
          </p:blipFill>
          <p:spPr bwMode="auto">
            <a:xfrm>
              <a:off x="457200" y="1781606"/>
              <a:ext cx="1302589" cy="845388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  <a:extLst/>
          </p:spPr>
        </p:pic>
      </p:grpSp>
      <p:sp>
        <p:nvSpPr>
          <p:cNvPr id="11" name="Rectangle 10"/>
          <p:cNvSpPr/>
          <p:nvPr/>
        </p:nvSpPr>
        <p:spPr>
          <a:xfrm>
            <a:off x="0" y="35814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ea typeface="Times New Roman" pitchFamily="18" charset="0"/>
                <a:cs typeface="Times New Roman" pitchFamily="18" charset="0"/>
              </a:rPr>
              <a:t>Mission fulfilled?</a:t>
            </a:r>
          </a:p>
          <a:p>
            <a:pPr indent="-45720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ea typeface="Times New Roman" pitchFamily="18" charset="0"/>
              <a:cs typeface="Times New Roman" pitchFamily="18" charset="0"/>
            </a:endParaRPr>
          </a:p>
          <a:p>
            <a:pPr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ea typeface="Times New Roman" pitchFamily="18" charset="0"/>
                <a:cs typeface="Times New Roman" pitchFamily="18" charset="0"/>
              </a:rPr>
              <a:t>What contributes?</a:t>
            </a:r>
          </a:p>
        </p:txBody>
      </p:sp>
    </p:spTree>
    <p:extLst>
      <p:ext uri="{BB962C8B-B14F-4D97-AF65-F5344CB8AC3E}">
        <p14:creationId xmlns:p14="http://schemas.microsoft.com/office/powerpoint/2010/main" val="352193612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8028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Who?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24602"/>
            <a:ext cx="3962400" cy="365125"/>
          </a:xfrm>
        </p:spPr>
        <p:txBody>
          <a:bodyPr/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6266" y="1486786"/>
            <a:ext cx="8721985" cy="4624277"/>
            <a:chOff x="136266" y="1486786"/>
            <a:chExt cx="8721985" cy="4624277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221" y="1905000"/>
              <a:ext cx="6729701" cy="420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4" descr="https://si0.twimg.com/profile_images/1248186676/DE_log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66" y="1486786"/>
              <a:ext cx="2381250" cy="2319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6477000" y="1508937"/>
              <a:ext cx="2381251" cy="2007715"/>
              <a:chOff x="6477000" y="1508937"/>
              <a:chExt cx="2381251" cy="20077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5" name="Picture 6" descr="http://upload.wikimedia.org/wikipedia/commons/9/90/Tu_small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0" y="1508937"/>
                <a:ext cx="2381250" cy="1076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8" descr="http://research.tu.edu/_resources/images/slideshow_images/767x300/23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1" y="2585263"/>
                <a:ext cx="2381250" cy="931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133695" y="1774607"/>
            <a:ext cx="8810280" cy="4336456"/>
            <a:chOff x="133695" y="1774607"/>
            <a:chExt cx="8810280" cy="4336456"/>
          </a:xfrm>
        </p:grpSpPr>
        <p:pic>
          <p:nvPicPr>
            <p:cNvPr id="1034" name="Picture 10" descr="http://www.ronaldkennedy.com/wp-content/uploads/2010/03/sacs-banner-and-liberty-online-academy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771" y="4606112"/>
              <a:ext cx="4800600" cy="1504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733" y="1774607"/>
              <a:ext cx="4638675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 descr="http://www.wascsenior.org/sites/all/themes/wasc_redesign/img/logo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171071"/>
              <a:ext cx="4219575" cy="1270106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95" y="3472749"/>
              <a:ext cx="4410075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24602"/>
            <a:ext cx="3657600" cy="365125"/>
          </a:xfrm>
        </p:spPr>
        <p:txBody>
          <a:bodyPr/>
          <a:lstStyle/>
          <a:p>
            <a:pPr algn="ctr"/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 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8028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Why?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1727246"/>
            <a:ext cx="8686800" cy="954107"/>
            <a:chOff x="457200" y="1727246"/>
            <a:chExt cx="8686800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1981200" y="1727246"/>
              <a:ext cx="7162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“… prepare graduates to live, work, and learn as active members of a global society.”</a:t>
              </a:r>
            </a:p>
          </p:txBody>
        </p:sp>
        <p:pic>
          <p:nvPicPr>
            <p:cNvPr id="10" name="Picture 2" descr="G:\Marco Sausa\HPU Logo\hpu-logo NEW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289" t="-10355" r="-7672" b="-12914"/>
            <a:stretch/>
          </p:blipFill>
          <p:spPr bwMode="auto">
            <a:xfrm>
              <a:off x="457200" y="1781606"/>
              <a:ext cx="1302589" cy="845388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  <a:extLst/>
          </p:spPr>
        </p:pic>
      </p:grpSp>
      <p:sp>
        <p:nvSpPr>
          <p:cNvPr id="11" name="Rectangle 10"/>
          <p:cNvSpPr/>
          <p:nvPr/>
        </p:nvSpPr>
        <p:spPr>
          <a:xfrm>
            <a:off x="0" y="35814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ea typeface="Times New Roman" pitchFamily="18" charset="0"/>
                <a:cs typeface="Times New Roman" pitchFamily="18" charset="0"/>
              </a:rPr>
              <a:t>Mission fulfilled?</a:t>
            </a:r>
          </a:p>
          <a:p>
            <a:pPr indent="-45720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ea typeface="Times New Roman" pitchFamily="18" charset="0"/>
              <a:cs typeface="Times New Roman" pitchFamily="18" charset="0"/>
            </a:endParaRPr>
          </a:p>
          <a:p>
            <a:pPr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ea typeface="Times New Roman" pitchFamily="18" charset="0"/>
                <a:cs typeface="Times New Roman" pitchFamily="18" charset="0"/>
              </a:rPr>
              <a:t>What contributes?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24602"/>
            <a:ext cx="3657600" cy="365125"/>
          </a:xfrm>
        </p:spPr>
        <p:txBody>
          <a:bodyPr/>
          <a:lstStyle/>
          <a:p>
            <a:pPr algn="ctr"/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 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8028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Why?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2724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Purpose:   To provide useful feedback to 			  benchmark and improve 				  institutional effectiveness.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3733800"/>
            <a:ext cx="9144000" cy="2426225"/>
            <a:chOff x="0" y="3733800"/>
            <a:chExt cx="9144000" cy="2426225"/>
          </a:xfrm>
        </p:grpSpPr>
        <p:sp>
          <p:nvSpPr>
            <p:cNvPr id="12" name="TextBox 11"/>
            <p:cNvSpPr txBox="1"/>
            <p:nvPr/>
          </p:nvSpPr>
          <p:spPr>
            <a:xfrm>
              <a:off x="0" y="373380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Values:</a:t>
              </a:r>
              <a:endParaRPr lang="en-US" sz="3200" dirty="0" smtClean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676400" y="3851701"/>
              <a:ext cx="74676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* Useful</a:t>
              </a:r>
              <a:r>
                <a:rPr lang="en-US" sz="2400" dirty="0"/>
                <a:t>, </a:t>
              </a:r>
              <a:r>
                <a:rPr lang="en-US" sz="2400" dirty="0" smtClean="0"/>
                <a:t>timely</a:t>
              </a:r>
            </a:p>
            <a:p>
              <a:r>
                <a:rPr lang="en-US" sz="2400" dirty="0" smtClean="0"/>
                <a:t>* </a:t>
              </a:r>
              <a:r>
                <a:rPr lang="en-US" sz="2400" dirty="0"/>
                <a:t>Efficient, </a:t>
              </a:r>
              <a:r>
                <a:rPr lang="en-US" sz="2400" dirty="0" smtClean="0"/>
                <a:t>feasible</a:t>
              </a:r>
            </a:p>
            <a:p>
              <a:r>
                <a:rPr lang="en-US" sz="2400" dirty="0" smtClean="0"/>
                <a:t>* Meets internal and external needs</a:t>
              </a:r>
            </a:p>
            <a:p>
              <a:r>
                <a:rPr lang="en-US" sz="2400" dirty="0" smtClean="0"/>
                <a:t>* Sustained by faculty/staff; supported by leadership</a:t>
              </a:r>
            </a:p>
            <a:p>
              <a:r>
                <a:rPr lang="en-US" sz="2400" dirty="0" smtClean="0"/>
                <a:t>* Synthesizes info from existing and new instruments</a:t>
              </a:r>
            </a:p>
            <a:p>
              <a:r>
                <a:rPr lang="en-US" sz="2400" dirty="0" smtClean="0"/>
                <a:t>* Continuously evaluated and improved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79043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24602"/>
            <a:ext cx="3657600" cy="365125"/>
          </a:xfrm>
        </p:spPr>
        <p:txBody>
          <a:bodyPr/>
          <a:lstStyle/>
          <a:p>
            <a:pPr algn="ctr"/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 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8028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What?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27246"/>
            <a:ext cx="9144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200" dirty="0" smtClean="0"/>
              <a:t>Define what you intend students to gain as a result of a program</a:t>
            </a:r>
          </a:p>
          <a:p>
            <a:endParaRPr lang="en-US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200" dirty="0" smtClean="0"/>
              <a:t>Determine the degree to which students attain what you intended</a:t>
            </a:r>
          </a:p>
          <a:p>
            <a:endParaRPr lang="en-US" dirty="0"/>
          </a:p>
          <a:p>
            <a:pPr marL="571500" indent="-571500">
              <a:buFont typeface="Arial" charset="0"/>
              <a:buChar char="•"/>
            </a:pPr>
            <a:r>
              <a:rPr lang="en-US" sz="3200" dirty="0" smtClean="0"/>
              <a:t>Determine the impact of program activities on student development</a:t>
            </a:r>
          </a:p>
          <a:p>
            <a:endParaRPr lang="en-US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200" dirty="0" smtClean="0"/>
              <a:t>Document &amp; use evidence for improvements</a:t>
            </a:r>
          </a:p>
        </p:txBody>
      </p:sp>
    </p:spTree>
    <p:extLst>
      <p:ext uri="{BB962C8B-B14F-4D97-AF65-F5344CB8AC3E}">
        <p14:creationId xmlns:p14="http://schemas.microsoft.com/office/powerpoint/2010/main" val="37599822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24602"/>
            <a:ext cx="3657600" cy="365125"/>
          </a:xfrm>
        </p:spPr>
        <p:txBody>
          <a:bodyPr/>
          <a:lstStyle/>
          <a:p>
            <a:pPr algn="ctr"/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 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8028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we intend for students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0023" y="3285566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</a:rPr>
              <a:t>o</a:t>
            </a:r>
            <a:r>
              <a:rPr lang="en-US" sz="4000" dirty="0" smtClean="0"/>
              <a:t>utcomes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1241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/>
                </a:solidFill>
              </a:rPr>
              <a:t>i</a:t>
            </a:r>
            <a:r>
              <a:rPr lang="en-US" sz="4000" dirty="0" smtClean="0"/>
              <a:t>nstitutional                      (</a:t>
            </a:r>
            <a:r>
              <a:rPr lang="en-US" sz="4000" dirty="0" smtClean="0">
                <a:solidFill>
                  <a:schemeClr val="accent6"/>
                </a:solidFill>
              </a:rPr>
              <a:t>ILO</a:t>
            </a:r>
            <a:r>
              <a:rPr lang="en-US" sz="4000" dirty="0" smtClean="0"/>
              <a:t>s)           </a:t>
            </a:r>
            <a:r>
              <a:rPr lang="en-US" sz="4000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6223" y="2819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</a:rPr>
              <a:t>l</a:t>
            </a:r>
            <a:r>
              <a:rPr lang="en-US" sz="4000" dirty="0" smtClean="0"/>
              <a:t>earning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4200" y="3886200"/>
            <a:ext cx="2590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or</a:t>
            </a:r>
          </a:p>
          <a:p>
            <a:pPr algn="ctr"/>
            <a:r>
              <a:rPr lang="en-US" sz="4000" dirty="0" smtClean="0">
                <a:solidFill>
                  <a:schemeClr val="accent6"/>
                </a:solidFill>
              </a:rPr>
              <a:t>o</a:t>
            </a:r>
            <a:r>
              <a:rPr lang="en-US" sz="4000" dirty="0" smtClean="0"/>
              <a:t>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6923" y="437394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Clear statements of the knowledge, skills, or attitudes we intend for students to gain and demonstrate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102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</a:rPr>
              <a:t>p</a:t>
            </a:r>
            <a:r>
              <a:rPr lang="en-US" sz="4000" dirty="0" smtClean="0"/>
              <a:t>rogram                      (</a:t>
            </a:r>
            <a:r>
              <a:rPr lang="en-US" sz="4000" dirty="0" smtClean="0">
                <a:solidFill>
                  <a:schemeClr val="accent6"/>
                </a:solidFill>
              </a:rPr>
              <a:t>PLO</a:t>
            </a:r>
            <a:r>
              <a:rPr lang="en-US" sz="4000" dirty="0" smtClean="0"/>
              <a:t>s)           </a:t>
            </a:r>
            <a:r>
              <a:rPr lang="en-US" sz="4000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124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</a:rPr>
              <a:t>c</a:t>
            </a:r>
            <a:r>
              <a:rPr lang="en-US" sz="4000" dirty="0" smtClean="0"/>
              <a:t>ourse                     (</a:t>
            </a:r>
            <a:r>
              <a:rPr lang="en-US" sz="4000" dirty="0" smtClean="0">
                <a:solidFill>
                  <a:schemeClr val="accent6"/>
                </a:solidFill>
              </a:rPr>
              <a:t>CLO</a:t>
            </a:r>
            <a:r>
              <a:rPr lang="en-US" sz="4000" dirty="0" smtClean="0"/>
              <a:t>s)           </a:t>
            </a:r>
            <a:r>
              <a:rPr lang="en-US" sz="4000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00400" y="2258598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</a:rPr>
              <a:t>s</a:t>
            </a:r>
            <a:r>
              <a:rPr lang="en-US" sz="4000" dirty="0" smtClean="0"/>
              <a:t>tudent</a:t>
            </a:r>
          </a:p>
        </p:txBody>
      </p:sp>
    </p:spTree>
    <p:extLst>
      <p:ext uri="{BB962C8B-B14F-4D97-AF65-F5344CB8AC3E}">
        <p14:creationId xmlns:p14="http://schemas.microsoft.com/office/powerpoint/2010/main" val="31844111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24602"/>
            <a:ext cx="3657600" cy="365125"/>
          </a:xfrm>
        </p:spPr>
        <p:txBody>
          <a:bodyPr/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 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16795" cy="684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10668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ea typeface="Times New Roman" pitchFamily="18" charset="0"/>
                <a:cs typeface="Times New Roman" pitchFamily="18" charset="0"/>
              </a:rPr>
              <a:t>Students will identify the purpose of assessment</a:t>
            </a:r>
          </a:p>
          <a:p>
            <a:pPr indent="-45720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ea typeface="Times New Roman" pitchFamily="18" charset="0"/>
              <a:cs typeface="Times New Roman" pitchFamily="18" charset="0"/>
            </a:endParaRPr>
          </a:p>
          <a:p>
            <a:pPr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ea typeface="Times New Roman" pitchFamily="18" charset="0"/>
                <a:cs typeface="Times New Roman" pitchFamily="18" charset="0"/>
              </a:rPr>
              <a:t>Students will design a scheme to critique outcomes and provide feedback.</a:t>
            </a:r>
          </a:p>
          <a:p>
            <a:pPr indent="-45720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ea typeface="Times New Roman" pitchFamily="18" charset="0"/>
              <a:cs typeface="Times New Roman" pitchFamily="18" charset="0"/>
            </a:endParaRPr>
          </a:p>
          <a:p>
            <a:pPr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ea typeface="Times New Roman" pitchFamily="18" charset="0"/>
                <a:cs typeface="Times New Roman" pitchFamily="18" charset="0"/>
              </a:rPr>
              <a:t>Given a Friday afternoon presentation on assessment, </a:t>
            </a:r>
            <a:r>
              <a:rPr lang="en-US" sz="3600" dirty="0" smtClean="0">
                <a:ea typeface="Times New Roman" pitchFamily="18" charset="0"/>
                <a:cs typeface="Times New Roman" pitchFamily="18" charset="0"/>
              </a:rPr>
              <a:t>audience members will </a:t>
            </a:r>
            <a:r>
              <a:rPr lang="en-US" sz="3600" dirty="0">
                <a:ea typeface="Times New Roman" pitchFamily="18" charset="0"/>
                <a:cs typeface="Times New Roman" pitchFamily="18" charset="0"/>
              </a:rPr>
              <a:t>stay awake for at least 30 minutes</a:t>
            </a:r>
          </a:p>
          <a:p>
            <a:pPr indent="-45720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3533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24602"/>
            <a:ext cx="3657600" cy="365125"/>
          </a:xfrm>
        </p:spPr>
        <p:txBody>
          <a:bodyPr/>
          <a:lstStyle/>
          <a:p>
            <a:pPr algn="ctr"/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Copyright © 2013, Hawai‘i Pacific University. All rights reserved.   www.hpu.edu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3B-5C61-4E5B-BFFC-453564C6A42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8028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Students attain what we intend?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772" y="197860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Instruments &amp; Methods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56418"/>
              </p:ext>
            </p:extLst>
          </p:nvPr>
        </p:nvGraphicFramePr>
        <p:xfrm>
          <a:off x="381000" y="2971800"/>
          <a:ext cx="8305800" cy="243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609600"/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solidFill>
                            <a:srgbClr val="FFFF00"/>
                          </a:solidFill>
                        </a:rPr>
                        <a:t>Indirect</a:t>
                      </a:r>
                      <a:endParaRPr lang="en-US" sz="3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solidFill>
                            <a:srgbClr val="FFFF00"/>
                          </a:solidFill>
                        </a:rPr>
                        <a:t>Direct</a:t>
                      </a:r>
                      <a:endParaRPr lang="en-US" sz="3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Do you feel as though you were able to stay awake for at least 30 minutes?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Record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the number of people who have at least one eye open after 30 minutes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0" y="5562600"/>
            <a:ext cx="9144000" cy="707886"/>
            <a:chOff x="0" y="5562600"/>
            <a:chExt cx="9144000" cy="707886"/>
          </a:xfrm>
        </p:grpSpPr>
        <p:sp>
          <p:nvSpPr>
            <p:cNvPr id="20" name="TextBox 19"/>
            <p:cNvSpPr txBox="1"/>
            <p:nvPr/>
          </p:nvSpPr>
          <p:spPr>
            <a:xfrm>
              <a:off x="0" y="5562600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FF00"/>
                  </a:solidFill>
                </a:rPr>
                <a:t>Valid decisions         Assessment Quality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714750" y="5943600"/>
              <a:ext cx="781050" cy="0"/>
            </a:xfrm>
            <a:prstGeom prst="straightConnector1">
              <a:avLst/>
            </a:prstGeom>
            <a:ln w="79375" cap="rnd">
              <a:solidFill>
                <a:schemeClr val="tx1"/>
              </a:solidFill>
              <a:bevel/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48073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2321</TotalTime>
  <Words>1112</Words>
  <Application>Microsoft Macintosh PowerPoint</Application>
  <PresentationFormat>On-screen Show (4:3)</PresentationFormat>
  <Paragraphs>260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Assessment: Who? What? Why?</vt:lpstr>
      <vt:lpstr>Who?</vt:lpstr>
      <vt:lpstr>Who?</vt:lpstr>
      <vt:lpstr>Why?</vt:lpstr>
      <vt:lpstr>Why?</vt:lpstr>
      <vt:lpstr>What?</vt:lpstr>
      <vt:lpstr>What we intend for students</vt:lpstr>
      <vt:lpstr>PowerPoint Presentation</vt:lpstr>
      <vt:lpstr>Students attain what we intend?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program activities?</vt:lpstr>
      <vt:lpstr>Curriculum or Activity Maps</vt:lpstr>
      <vt:lpstr>Document &amp; use for improvement</vt:lpstr>
      <vt:lpstr>Assessment:  How?</vt:lpstr>
      <vt:lpstr>How?</vt:lpstr>
      <vt:lpstr>How?</vt:lpstr>
      <vt:lpstr>PowerPoint Presentation</vt:lpstr>
      <vt:lpstr>How to get there…</vt:lpstr>
      <vt:lpstr>Alignment</vt:lpstr>
      <vt:lpstr>Alignment</vt:lpstr>
      <vt:lpstr>PowerPoint Presentation</vt:lpstr>
      <vt:lpstr>PowerPoint Presentation</vt:lpstr>
      <vt:lpstr>Why?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msausa</dc:creator>
  <cp:lastModifiedBy>Guest</cp:lastModifiedBy>
  <cp:revision>218</cp:revision>
  <cp:lastPrinted>2013-04-09T06:40:11Z</cp:lastPrinted>
  <dcterms:created xsi:type="dcterms:W3CDTF">2010-09-14T23:10:30Z</dcterms:created>
  <dcterms:modified xsi:type="dcterms:W3CDTF">2013-07-24T00:38:37Z</dcterms:modified>
</cp:coreProperties>
</file>